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84" r:id="rId3"/>
    <p:sldMasterId id="2147483696" r:id="rId4"/>
  </p:sldMasterIdLst>
  <p:sldIdLst>
    <p:sldId id="256" r:id="rId5"/>
    <p:sldId id="257" r:id="rId6"/>
    <p:sldId id="262" r:id="rId7"/>
    <p:sldId id="263" r:id="rId8"/>
    <p:sldId id="261" r:id="rId9"/>
    <p:sldId id="280" r:id="rId10"/>
    <p:sldId id="265" r:id="rId11"/>
    <p:sldId id="266" r:id="rId12"/>
    <p:sldId id="281" r:id="rId13"/>
    <p:sldId id="267" r:id="rId14"/>
    <p:sldId id="270" r:id="rId15"/>
    <p:sldId id="275" r:id="rId16"/>
    <p:sldId id="259" r:id="rId17"/>
    <p:sldId id="278" r:id="rId18"/>
    <p:sldId id="282" r:id="rId19"/>
    <p:sldId id="283" r:id="rId20"/>
    <p:sldId id="284" r:id="rId21"/>
    <p:sldId id="276" r:id="rId22"/>
    <p:sldId id="279" r:id="rId23"/>
    <p:sldId id="274" r:id="rId24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B5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preferSingleView="1">
    <p:restoredLeft sz="14961" autoAdjust="0"/>
    <p:restoredTop sz="98927" autoAdjust="0"/>
  </p:normalViewPr>
  <p:slideViewPr>
    <p:cSldViewPr snapToGrid="0">
      <p:cViewPr varScale="1">
        <p:scale>
          <a:sx n="72" d="100"/>
          <a:sy n="72" d="100"/>
        </p:scale>
        <p:origin x="-660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682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1153189-A7D4-4A50-ABCC-E2DD0734A61F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D2DE2146-9B66-4773-B310-21451CC7FE4A}">
      <dgm:prSet phldrT="[テキスト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kumimoji="1" lang="ja-JP" altLang="en-US" sz="4000" dirty="0">
              <a:latin typeface="HGP明朝E" pitchFamily="18" charset="-128"/>
              <a:ea typeface="HGP明朝E" pitchFamily="18" charset="-128"/>
            </a:rPr>
            <a:t>企画内容</a:t>
          </a:r>
        </a:p>
      </dgm:t>
    </dgm:pt>
    <dgm:pt modelId="{6AB1A888-D6AB-4270-B509-20E64BC1F16E}" type="parTrans" cxnId="{086B91A1-B48A-4C33-A8CE-DEF01905DAB4}">
      <dgm:prSet/>
      <dgm:spPr/>
      <dgm:t>
        <a:bodyPr/>
        <a:lstStyle/>
        <a:p>
          <a:endParaRPr kumimoji="1" lang="ja-JP" altLang="en-US">
            <a:latin typeface="HGP明朝E" pitchFamily="18" charset="-128"/>
            <a:ea typeface="HGP明朝E" pitchFamily="18" charset="-128"/>
          </a:endParaRPr>
        </a:p>
      </dgm:t>
    </dgm:pt>
    <dgm:pt modelId="{C9851341-62C5-410B-AA8D-E51930D27424}" type="sibTrans" cxnId="{086B91A1-B48A-4C33-A8CE-DEF01905DAB4}">
      <dgm:prSet/>
      <dgm:spPr/>
      <dgm:t>
        <a:bodyPr/>
        <a:lstStyle/>
        <a:p>
          <a:endParaRPr kumimoji="1" lang="ja-JP" altLang="en-US">
            <a:latin typeface="HGP明朝E" pitchFamily="18" charset="-128"/>
            <a:ea typeface="HGP明朝E" pitchFamily="18" charset="-128"/>
          </a:endParaRPr>
        </a:p>
      </dgm:t>
    </dgm:pt>
    <dgm:pt modelId="{D87E539C-A151-409E-BAE8-AC8ED10B3359}">
      <dgm:prSet phldrT="[テキスト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kumimoji="1" lang="ja-JP" altLang="en-US" sz="3200" dirty="0">
              <a:latin typeface="HGP明朝E" pitchFamily="18" charset="-128"/>
              <a:ea typeface="HGP明朝E" pitchFamily="18" charset="-128"/>
            </a:rPr>
            <a:t>予想される</a:t>
          </a:r>
          <a:endParaRPr kumimoji="1" lang="en-US" altLang="ja-JP" sz="3200" dirty="0">
            <a:latin typeface="HGP明朝E" pitchFamily="18" charset="-128"/>
            <a:ea typeface="HGP明朝E" pitchFamily="18" charset="-128"/>
          </a:endParaRPr>
        </a:p>
        <a:p>
          <a:r>
            <a:rPr kumimoji="1" lang="ja-JP" altLang="en-US" sz="3200" dirty="0">
              <a:latin typeface="HGP明朝E" pitchFamily="18" charset="-128"/>
              <a:ea typeface="HGP明朝E" pitchFamily="18" charset="-128"/>
            </a:rPr>
            <a:t>効果</a:t>
          </a:r>
        </a:p>
      </dgm:t>
    </dgm:pt>
    <dgm:pt modelId="{C02A9433-1DBF-4BCD-9218-21F62417736E}" type="parTrans" cxnId="{4C23D276-08F4-4B3F-B14B-2DA4124F6BEC}">
      <dgm:prSet/>
      <dgm:spPr/>
      <dgm:t>
        <a:bodyPr/>
        <a:lstStyle/>
        <a:p>
          <a:endParaRPr kumimoji="1" lang="ja-JP" altLang="en-US">
            <a:latin typeface="HGP明朝E" pitchFamily="18" charset="-128"/>
            <a:ea typeface="HGP明朝E" pitchFamily="18" charset="-128"/>
          </a:endParaRPr>
        </a:p>
      </dgm:t>
    </dgm:pt>
    <dgm:pt modelId="{5A529555-0EAF-4AAB-8065-C9F5E11ADF5E}" type="sibTrans" cxnId="{4C23D276-08F4-4B3F-B14B-2DA4124F6BEC}">
      <dgm:prSet/>
      <dgm:spPr/>
      <dgm:t>
        <a:bodyPr/>
        <a:lstStyle/>
        <a:p>
          <a:endParaRPr kumimoji="1" lang="ja-JP" altLang="en-US">
            <a:latin typeface="HGP明朝E" pitchFamily="18" charset="-128"/>
            <a:ea typeface="HGP明朝E" pitchFamily="18" charset="-128"/>
          </a:endParaRPr>
        </a:p>
      </dgm:t>
    </dgm:pt>
    <dgm:pt modelId="{E2E4C87D-3E91-4884-A08C-05F3AE3A2A22}">
      <dgm:prSet phldrT="[テキスト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kumimoji="1" lang="ja-JP" altLang="en-US" sz="4000" dirty="0">
              <a:latin typeface="HGP明朝E" pitchFamily="18" charset="-128"/>
              <a:ea typeface="HGP明朝E" pitchFamily="18" charset="-128"/>
            </a:rPr>
            <a:t>問題背景</a:t>
          </a:r>
        </a:p>
      </dgm:t>
    </dgm:pt>
    <dgm:pt modelId="{B5B1A357-9E75-4690-B828-B4A60CB1A91A}" type="sibTrans" cxnId="{39B7AFA5-DC39-4ED0-B4F5-4CE98310D05C}">
      <dgm:prSet/>
      <dgm:spPr/>
      <dgm:t>
        <a:bodyPr/>
        <a:lstStyle/>
        <a:p>
          <a:endParaRPr kumimoji="1" lang="ja-JP" altLang="en-US">
            <a:latin typeface="HGP明朝E" pitchFamily="18" charset="-128"/>
            <a:ea typeface="HGP明朝E" pitchFamily="18" charset="-128"/>
          </a:endParaRPr>
        </a:p>
      </dgm:t>
    </dgm:pt>
    <dgm:pt modelId="{DBCA51AD-A96B-4FCB-ABA4-F6D363936C9B}" type="parTrans" cxnId="{39B7AFA5-DC39-4ED0-B4F5-4CE98310D05C}">
      <dgm:prSet/>
      <dgm:spPr/>
      <dgm:t>
        <a:bodyPr/>
        <a:lstStyle/>
        <a:p>
          <a:endParaRPr kumimoji="1" lang="ja-JP" altLang="en-US">
            <a:latin typeface="HGP明朝E" pitchFamily="18" charset="-128"/>
            <a:ea typeface="HGP明朝E" pitchFamily="18" charset="-128"/>
          </a:endParaRPr>
        </a:p>
      </dgm:t>
    </dgm:pt>
    <dgm:pt modelId="{27F572AC-7C3D-487C-84AA-1FD19602ED9F}" type="pres">
      <dgm:prSet presAssocID="{F1153189-A7D4-4A50-ABCC-E2DD0734A61F}" presName="CompostProcess" presStyleCnt="0">
        <dgm:presLayoutVars>
          <dgm:dir/>
          <dgm:resizeHandles val="exact"/>
        </dgm:presLayoutVars>
      </dgm:prSet>
      <dgm:spPr/>
    </dgm:pt>
    <dgm:pt modelId="{49861D39-4B4C-4483-ADC2-58173220CC2C}" type="pres">
      <dgm:prSet presAssocID="{F1153189-A7D4-4A50-ABCC-E2DD0734A61F}" presName="arrow" presStyleLbl="bgShp" presStyleIdx="0" presStyleCnt="1" custScaleX="117647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</dgm:pt>
    <dgm:pt modelId="{94A3F507-A916-416C-95AE-3F64FCB13917}" type="pres">
      <dgm:prSet presAssocID="{F1153189-A7D4-4A50-ABCC-E2DD0734A61F}" presName="linearProcess" presStyleCnt="0"/>
      <dgm:spPr/>
    </dgm:pt>
    <dgm:pt modelId="{590CADE3-B34C-4CEB-90F4-D992E1C26F4E}" type="pres">
      <dgm:prSet presAssocID="{E2E4C87D-3E91-4884-A08C-05F3AE3A2A22}" presName="textNode" presStyleLbl="node1" presStyleIdx="0" presStyleCnt="3" custLinFactNeighborX="-59164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4CDA0BE3-B488-46A3-8025-9D1F18684E0A}" type="pres">
      <dgm:prSet presAssocID="{B5B1A357-9E75-4690-B828-B4A60CB1A91A}" presName="sibTrans" presStyleCnt="0"/>
      <dgm:spPr/>
    </dgm:pt>
    <dgm:pt modelId="{4EC90A90-C8AA-4D9C-9D4E-C4616EFF0E0E}" type="pres">
      <dgm:prSet presAssocID="{D2DE2146-9B66-4773-B310-21451CC7FE4A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559795A4-CB2F-48C3-AC9C-AA0FA901166D}" type="pres">
      <dgm:prSet presAssocID="{C9851341-62C5-410B-AA8D-E51930D27424}" presName="sibTrans" presStyleCnt="0"/>
      <dgm:spPr/>
    </dgm:pt>
    <dgm:pt modelId="{E28A5F3E-CCD1-414A-8A51-898CAA851E30}" type="pres">
      <dgm:prSet presAssocID="{D87E539C-A151-409E-BAE8-AC8ED10B3359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98BA0179-4A53-46EE-BBAD-63C97E53F92E}" type="presOf" srcId="{F1153189-A7D4-4A50-ABCC-E2DD0734A61F}" destId="{27F572AC-7C3D-487C-84AA-1FD19602ED9F}" srcOrd="0" destOrd="0" presId="urn:microsoft.com/office/officeart/2005/8/layout/hProcess9"/>
    <dgm:cxn modelId="{086B91A1-B48A-4C33-A8CE-DEF01905DAB4}" srcId="{F1153189-A7D4-4A50-ABCC-E2DD0734A61F}" destId="{D2DE2146-9B66-4773-B310-21451CC7FE4A}" srcOrd="1" destOrd="0" parTransId="{6AB1A888-D6AB-4270-B509-20E64BC1F16E}" sibTransId="{C9851341-62C5-410B-AA8D-E51930D27424}"/>
    <dgm:cxn modelId="{4C23D276-08F4-4B3F-B14B-2DA4124F6BEC}" srcId="{F1153189-A7D4-4A50-ABCC-E2DD0734A61F}" destId="{D87E539C-A151-409E-BAE8-AC8ED10B3359}" srcOrd="2" destOrd="0" parTransId="{C02A9433-1DBF-4BCD-9218-21F62417736E}" sibTransId="{5A529555-0EAF-4AAB-8065-C9F5E11ADF5E}"/>
    <dgm:cxn modelId="{39B7AFA5-DC39-4ED0-B4F5-4CE98310D05C}" srcId="{F1153189-A7D4-4A50-ABCC-E2DD0734A61F}" destId="{E2E4C87D-3E91-4884-A08C-05F3AE3A2A22}" srcOrd="0" destOrd="0" parTransId="{DBCA51AD-A96B-4FCB-ABA4-F6D363936C9B}" sibTransId="{B5B1A357-9E75-4690-B828-B4A60CB1A91A}"/>
    <dgm:cxn modelId="{3C7FAC47-554D-43C0-8623-0EDDFB7FE500}" type="presOf" srcId="{D87E539C-A151-409E-BAE8-AC8ED10B3359}" destId="{E28A5F3E-CCD1-414A-8A51-898CAA851E30}" srcOrd="0" destOrd="0" presId="urn:microsoft.com/office/officeart/2005/8/layout/hProcess9"/>
    <dgm:cxn modelId="{6B57A460-BE7F-4BEB-91C7-3338500290AF}" type="presOf" srcId="{D2DE2146-9B66-4773-B310-21451CC7FE4A}" destId="{4EC90A90-C8AA-4D9C-9D4E-C4616EFF0E0E}" srcOrd="0" destOrd="0" presId="urn:microsoft.com/office/officeart/2005/8/layout/hProcess9"/>
    <dgm:cxn modelId="{C9E6E396-BFF2-41D6-8635-DB9078F09A3D}" type="presOf" srcId="{E2E4C87D-3E91-4884-A08C-05F3AE3A2A22}" destId="{590CADE3-B34C-4CEB-90F4-D992E1C26F4E}" srcOrd="0" destOrd="0" presId="urn:microsoft.com/office/officeart/2005/8/layout/hProcess9"/>
    <dgm:cxn modelId="{0F56AAE7-2FF2-4911-A7CA-E86935F24819}" type="presParOf" srcId="{27F572AC-7C3D-487C-84AA-1FD19602ED9F}" destId="{49861D39-4B4C-4483-ADC2-58173220CC2C}" srcOrd="0" destOrd="0" presId="urn:microsoft.com/office/officeart/2005/8/layout/hProcess9"/>
    <dgm:cxn modelId="{E92270F7-AB55-497E-A6F7-26A1CC861E57}" type="presParOf" srcId="{27F572AC-7C3D-487C-84AA-1FD19602ED9F}" destId="{94A3F507-A916-416C-95AE-3F64FCB13917}" srcOrd="1" destOrd="0" presId="urn:microsoft.com/office/officeart/2005/8/layout/hProcess9"/>
    <dgm:cxn modelId="{5C35A987-F0B1-4608-93FD-7DE35D74C2B6}" type="presParOf" srcId="{94A3F507-A916-416C-95AE-3F64FCB13917}" destId="{590CADE3-B34C-4CEB-90F4-D992E1C26F4E}" srcOrd="0" destOrd="0" presId="urn:microsoft.com/office/officeart/2005/8/layout/hProcess9"/>
    <dgm:cxn modelId="{C44B15EB-2974-4A3B-A138-1FB3E8CD237C}" type="presParOf" srcId="{94A3F507-A916-416C-95AE-3F64FCB13917}" destId="{4CDA0BE3-B488-46A3-8025-9D1F18684E0A}" srcOrd="1" destOrd="0" presId="urn:microsoft.com/office/officeart/2005/8/layout/hProcess9"/>
    <dgm:cxn modelId="{A55D43A7-BC01-4D04-8F57-DA45366AFD17}" type="presParOf" srcId="{94A3F507-A916-416C-95AE-3F64FCB13917}" destId="{4EC90A90-C8AA-4D9C-9D4E-C4616EFF0E0E}" srcOrd="2" destOrd="0" presId="urn:microsoft.com/office/officeart/2005/8/layout/hProcess9"/>
    <dgm:cxn modelId="{47C75A65-68D1-449E-9850-49ABD3FBD188}" type="presParOf" srcId="{94A3F507-A916-416C-95AE-3F64FCB13917}" destId="{559795A4-CB2F-48C3-AC9C-AA0FA901166D}" srcOrd="3" destOrd="0" presId="urn:microsoft.com/office/officeart/2005/8/layout/hProcess9"/>
    <dgm:cxn modelId="{52E5B144-2DD6-43AE-AAAC-DDEAA06547B1}" type="presParOf" srcId="{94A3F507-A916-416C-95AE-3F64FCB13917}" destId="{E28A5F3E-CCD1-414A-8A51-898CAA851E30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ADF56D6-3E54-46D5-85D1-8ADD09510D82}" type="doc">
      <dgm:prSet loTypeId="urn:microsoft.com/office/officeart/2005/8/layout/pyramid2" loCatId="list" qsTypeId="urn:microsoft.com/office/officeart/2005/8/quickstyle/simple1" qsCatId="simple" csTypeId="urn:microsoft.com/office/officeart/2005/8/colors/colorful3" csCatId="colorful" phldr="1"/>
      <dgm:spPr/>
    </dgm:pt>
    <dgm:pt modelId="{8255681D-1461-4214-B09C-B57048E02AB2}">
      <dgm:prSet phldrT="[テキスト]"/>
      <dgm:spPr>
        <a:ln w="28575">
          <a:solidFill>
            <a:schemeClr val="accent5">
              <a:lumMod val="75000"/>
            </a:schemeClr>
          </a:solidFill>
        </a:ln>
      </dgm:spPr>
      <dgm:t>
        <a:bodyPr/>
        <a:lstStyle/>
        <a:p>
          <a:r>
            <a:rPr kumimoji="1" lang="ja-JP" altLang="en-US" dirty="0">
              <a:latin typeface="HGP明朝E" pitchFamily="18" charset="-128"/>
              <a:ea typeface="HGP明朝E" pitchFamily="18" charset="-128"/>
            </a:rPr>
            <a:t>店じまいが早い</a:t>
          </a:r>
        </a:p>
      </dgm:t>
    </dgm:pt>
    <dgm:pt modelId="{761C4F53-5670-4709-A00A-68983B6F293A}" type="parTrans" cxnId="{5B4385E4-631A-4721-A262-CB23BEFF2311}">
      <dgm:prSet/>
      <dgm:spPr/>
      <dgm:t>
        <a:bodyPr/>
        <a:lstStyle/>
        <a:p>
          <a:endParaRPr kumimoji="1" lang="ja-JP" altLang="en-US">
            <a:latin typeface="HGP明朝E" pitchFamily="18" charset="-128"/>
            <a:ea typeface="HGP明朝E" pitchFamily="18" charset="-128"/>
          </a:endParaRPr>
        </a:p>
      </dgm:t>
    </dgm:pt>
    <dgm:pt modelId="{A25331DA-9959-4603-B4AA-ED2209D68E4B}" type="sibTrans" cxnId="{5B4385E4-631A-4721-A262-CB23BEFF2311}">
      <dgm:prSet/>
      <dgm:spPr/>
      <dgm:t>
        <a:bodyPr/>
        <a:lstStyle/>
        <a:p>
          <a:endParaRPr kumimoji="1" lang="ja-JP" altLang="en-US">
            <a:latin typeface="HGP明朝E" pitchFamily="18" charset="-128"/>
            <a:ea typeface="HGP明朝E" pitchFamily="18" charset="-128"/>
          </a:endParaRPr>
        </a:p>
      </dgm:t>
    </dgm:pt>
    <dgm:pt modelId="{FF8E5567-8F36-44EC-8E6F-58D498EC60C7}">
      <dgm:prSet phldrT="[テキスト]"/>
      <dgm:spPr>
        <a:ln w="28575">
          <a:solidFill>
            <a:schemeClr val="accent6">
              <a:lumMod val="75000"/>
            </a:schemeClr>
          </a:solidFill>
        </a:ln>
      </dgm:spPr>
      <dgm:t>
        <a:bodyPr/>
        <a:lstStyle/>
        <a:p>
          <a:r>
            <a:rPr kumimoji="1" lang="ja-JP" altLang="en-US" dirty="0">
              <a:latin typeface="HGP明朝E" pitchFamily="18" charset="-128"/>
              <a:ea typeface="HGP明朝E" pitchFamily="18" charset="-128"/>
            </a:rPr>
            <a:t>名産物が全国的に知られていない</a:t>
          </a:r>
        </a:p>
      </dgm:t>
    </dgm:pt>
    <dgm:pt modelId="{03386A49-911D-4DF5-B147-28EA07C9971E}" type="parTrans" cxnId="{34BAF19A-CDCF-483F-B2CF-24C7F5C7ABFC}">
      <dgm:prSet/>
      <dgm:spPr/>
      <dgm:t>
        <a:bodyPr/>
        <a:lstStyle/>
        <a:p>
          <a:endParaRPr kumimoji="1" lang="ja-JP" altLang="en-US">
            <a:latin typeface="HGP明朝E" pitchFamily="18" charset="-128"/>
            <a:ea typeface="HGP明朝E" pitchFamily="18" charset="-128"/>
          </a:endParaRPr>
        </a:p>
      </dgm:t>
    </dgm:pt>
    <dgm:pt modelId="{621EDFE9-B3F6-4A02-99F0-6A57F8436A27}" type="sibTrans" cxnId="{34BAF19A-CDCF-483F-B2CF-24C7F5C7ABFC}">
      <dgm:prSet/>
      <dgm:spPr/>
      <dgm:t>
        <a:bodyPr/>
        <a:lstStyle/>
        <a:p>
          <a:endParaRPr kumimoji="1" lang="ja-JP" altLang="en-US">
            <a:latin typeface="HGP明朝E" pitchFamily="18" charset="-128"/>
            <a:ea typeface="HGP明朝E" pitchFamily="18" charset="-128"/>
          </a:endParaRPr>
        </a:p>
      </dgm:t>
    </dgm:pt>
    <dgm:pt modelId="{2B913694-DB84-4EE7-822E-A685233F6B4B}">
      <dgm:prSet/>
      <dgm:spPr>
        <a:ln w="28575">
          <a:solidFill>
            <a:schemeClr val="accent2">
              <a:lumMod val="75000"/>
            </a:schemeClr>
          </a:solidFill>
        </a:ln>
      </dgm:spPr>
      <dgm:t>
        <a:bodyPr/>
        <a:lstStyle/>
        <a:p>
          <a:r>
            <a:rPr kumimoji="1" lang="ja-JP" altLang="en-US" dirty="0">
              <a:latin typeface="HGP明朝E" pitchFamily="18" charset="-128"/>
              <a:ea typeface="HGP明朝E" pitchFamily="18" charset="-128"/>
            </a:rPr>
            <a:t>建造物の高さ制限に加え、遺跡出土でホテル建設が進まず</a:t>
          </a:r>
        </a:p>
      </dgm:t>
    </dgm:pt>
    <dgm:pt modelId="{C23371DB-5E36-4240-9126-174459ABDAE9}" type="parTrans" cxnId="{E8663CDE-0073-4046-90FD-272249C7CE85}">
      <dgm:prSet/>
      <dgm:spPr/>
      <dgm:t>
        <a:bodyPr/>
        <a:lstStyle/>
        <a:p>
          <a:endParaRPr kumimoji="1" lang="ja-JP" altLang="en-US">
            <a:latin typeface="HGP明朝E" pitchFamily="18" charset="-128"/>
            <a:ea typeface="HGP明朝E" pitchFamily="18" charset="-128"/>
          </a:endParaRPr>
        </a:p>
      </dgm:t>
    </dgm:pt>
    <dgm:pt modelId="{094554AE-24D8-45DD-8937-1A9ED1CCD713}" type="sibTrans" cxnId="{E8663CDE-0073-4046-90FD-272249C7CE85}">
      <dgm:prSet/>
      <dgm:spPr/>
      <dgm:t>
        <a:bodyPr/>
        <a:lstStyle/>
        <a:p>
          <a:endParaRPr kumimoji="1" lang="ja-JP" altLang="en-US">
            <a:latin typeface="HGP明朝E" pitchFamily="18" charset="-128"/>
            <a:ea typeface="HGP明朝E" pitchFamily="18" charset="-128"/>
          </a:endParaRPr>
        </a:p>
      </dgm:t>
    </dgm:pt>
    <dgm:pt modelId="{2B85A812-6BFB-47C5-BB2C-928BA23571A0}" type="pres">
      <dgm:prSet presAssocID="{3ADF56D6-3E54-46D5-85D1-8ADD09510D82}" presName="compositeShape" presStyleCnt="0">
        <dgm:presLayoutVars>
          <dgm:dir/>
          <dgm:resizeHandles/>
        </dgm:presLayoutVars>
      </dgm:prSet>
      <dgm:spPr/>
    </dgm:pt>
    <dgm:pt modelId="{8360F6B5-FF00-48D4-8A01-1A3CFBB1A82D}" type="pres">
      <dgm:prSet presAssocID="{3ADF56D6-3E54-46D5-85D1-8ADD09510D82}" presName="pyramid" presStyleLbl="node1" presStyleIdx="0" presStyleCnt="1" custScaleX="150161" custLinFactNeighborX="34323" custLinFactNeighborY="-350"/>
      <dgm:spPr/>
    </dgm:pt>
    <dgm:pt modelId="{A5D89110-9232-496E-B689-1C300A5806DC}" type="pres">
      <dgm:prSet presAssocID="{3ADF56D6-3E54-46D5-85D1-8ADD09510D82}" presName="theList" presStyleCnt="0"/>
      <dgm:spPr/>
    </dgm:pt>
    <dgm:pt modelId="{EAE19798-64F3-450F-8FD1-15C8FF9E3A0A}" type="pres">
      <dgm:prSet presAssocID="{8255681D-1461-4214-B09C-B57048E02AB2}" presName="aNode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D62D2166-7EE6-4326-AF80-676122BFBAE9}" type="pres">
      <dgm:prSet presAssocID="{8255681D-1461-4214-B09C-B57048E02AB2}" presName="aSpace" presStyleCnt="0"/>
      <dgm:spPr/>
    </dgm:pt>
    <dgm:pt modelId="{D223F096-8051-4807-A632-29F0444A8D6B}" type="pres">
      <dgm:prSet presAssocID="{FF8E5567-8F36-44EC-8E6F-58D498EC60C7}" presName="aNode" presStyleLbl="fgAcc1" presStyleIdx="1" presStyleCnt="3" custScaleX="201521" custLinFactNeighborX="-539" custLinFactNeighborY="94691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71B7D080-F950-4865-8215-4E7C1882E4F3}" type="pres">
      <dgm:prSet presAssocID="{FF8E5567-8F36-44EC-8E6F-58D498EC60C7}" presName="aSpace" presStyleCnt="0"/>
      <dgm:spPr/>
    </dgm:pt>
    <dgm:pt modelId="{4CAF3329-FDCA-48FD-A291-F5664E123482}" type="pres">
      <dgm:prSet presAssocID="{2B913694-DB84-4EE7-822E-A685233F6B4B}" presName="aNode" presStyleLbl="fgAcc1" presStyleIdx="2" presStyleCnt="3" custScaleX="325170" custLinFactY="17091" custLinFactNeighborY="100000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9B16DF76-B398-438D-9195-9888297F9856}" type="pres">
      <dgm:prSet presAssocID="{2B913694-DB84-4EE7-822E-A685233F6B4B}" presName="aSpace" presStyleCnt="0"/>
      <dgm:spPr/>
    </dgm:pt>
  </dgm:ptLst>
  <dgm:cxnLst>
    <dgm:cxn modelId="{10FAE623-87C2-424A-BA2F-991ED00D1352}" type="presOf" srcId="{2B913694-DB84-4EE7-822E-A685233F6B4B}" destId="{4CAF3329-FDCA-48FD-A291-F5664E123482}" srcOrd="0" destOrd="0" presId="urn:microsoft.com/office/officeart/2005/8/layout/pyramid2"/>
    <dgm:cxn modelId="{D0C05C75-292B-4CA8-977D-29C1BEE2625E}" type="presOf" srcId="{3ADF56D6-3E54-46D5-85D1-8ADD09510D82}" destId="{2B85A812-6BFB-47C5-BB2C-928BA23571A0}" srcOrd="0" destOrd="0" presId="urn:microsoft.com/office/officeart/2005/8/layout/pyramid2"/>
    <dgm:cxn modelId="{E8663CDE-0073-4046-90FD-272249C7CE85}" srcId="{3ADF56D6-3E54-46D5-85D1-8ADD09510D82}" destId="{2B913694-DB84-4EE7-822E-A685233F6B4B}" srcOrd="2" destOrd="0" parTransId="{C23371DB-5E36-4240-9126-174459ABDAE9}" sibTransId="{094554AE-24D8-45DD-8937-1A9ED1CCD713}"/>
    <dgm:cxn modelId="{5B4385E4-631A-4721-A262-CB23BEFF2311}" srcId="{3ADF56D6-3E54-46D5-85D1-8ADD09510D82}" destId="{8255681D-1461-4214-B09C-B57048E02AB2}" srcOrd="0" destOrd="0" parTransId="{761C4F53-5670-4709-A00A-68983B6F293A}" sibTransId="{A25331DA-9959-4603-B4AA-ED2209D68E4B}"/>
    <dgm:cxn modelId="{1C601F8F-5B08-4030-AA32-AFE4D67FB0B5}" type="presOf" srcId="{8255681D-1461-4214-B09C-B57048E02AB2}" destId="{EAE19798-64F3-450F-8FD1-15C8FF9E3A0A}" srcOrd="0" destOrd="0" presId="urn:microsoft.com/office/officeart/2005/8/layout/pyramid2"/>
    <dgm:cxn modelId="{3B5AE880-D559-4A4E-BA40-8E01F8740165}" type="presOf" srcId="{FF8E5567-8F36-44EC-8E6F-58D498EC60C7}" destId="{D223F096-8051-4807-A632-29F0444A8D6B}" srcOrd="0" destOrd="0" presId="urn:microsoft.com/office/officeart/2005/8/layout/pyramid2"/>
    <dgm:cxn modelId="{34BAF19A-CDCF-483F-B2CF-24C7F5C7ABFC}" srcId="{3ADF56D6-3E54-46D5-85D1-8ADD09510D82}" destId="{FF8E5567-8F36-44EC-8E6F-58D498EC60C7}" srcOrd="1" destOrd="0" parTransId="{03386A49-911D-4DF5-B147-28EA07C9971E}" sibTransId="{621EDFE9-B3F6-4A02-99F0-6A57F8436A27}"/>
    <dgm:cxn modelId="{F144B874-7720-4A6E-BD1F-2F288775BB08}" type="presParOf" srcId="{2B85A812-6BFB-47C5-BB2C-928BA23571A0}" destId="{8360F6B5-FF00-48D4-8A01-1A3CFBB1A82D}" srcOrd="0" destOrd="0" presId="urn:microsoft.com/office/officeart/2005/8/layout/pyramid2"/>
    <dgm:cxn modelId="{A0432E0D-0F4F-4EE2-BDE0-75C5B4625BE7}" type="presParOf" srcId="{2B85A812-6BFB-47C5-BB2C-928BA23571A0}" destId="{A5D89110-9232-496E-B689-1C300A5806DC}" srcOrd="1" destOrd="0" presId="urn:microsoft.com/office/officeart/2005/8/layout/pyramid2"/>
    <dgm:cxn modelId="{97547E30-5CC4-4385-B43E-B532E995E04D}" type="presParOf" srcId="{A5D89110-9232-496E-B689-1C300A5806DC}" destId="{EAE19798-64F3-450F-8FD1-15C8FF9E3A0A}" srcOrd="0" destOrd="0" presId="urn:microsoft.com/office/officeart/2005/8/layout/pyramid2"/>
    <dgm:cxn modelId="{8D7F7084-734B-4D0C-A5C1-E2A9C37E39E4}" type="presParOf" srcId="{A5D89110-9232-496E-B689-1C300A5806DC}" destId="{D62D2166-7EE6-4326-AF80-676122BFBAE9}" srcOrd="1" destOrd="0" presId="urn:microsoft.com/office/officeart/2005/8/layout/pyramid2"/>
    <dgm:cxn modelId="{F02E5138-6B5B-4898-A256-E5970A57DD12}" type="presParOf" srcId="{A5D89110-9232-496E-B689-1C300A5806DC}" destId="{D223F096-8051-4807-A632-29F0444A8D6B}" srcOrd="2" destOrd="0" presId="urn:microsoft.com/office/officeart/2005/8/layout/pyramid2"/>
    <dgm:cxn modelId="{E05FFD20-7923-4B46-8500-1C208498FC86}" type="presParOf" srcId="{A5D89110-9232-496E-B689-1C300A5806DC}" destId="{71B7D080-F950-4865-8215-4E7C1882E4F3}" srcOrd="3" destOrd="0" presId="urn:microsoft.com/office/officeart/2005/8/layout/pyramid2"/>
    <dgm:cxn modelId="{5A08D0A2-5F3A-4553-849F-4C34A2B53CCE}" type="presParOf" srcId="{A5D89110-9232-496E-B689-1C300A5806DC}" destId="{4CAF3329-FDCA-48FD-A291-F5664E123482}" srcOrd="4" destOrd="0" presId="urn:microsoft.com/office/officeart/2005/8/layout/pyramid2"/>
    <dgm:cxn modelId="{9FCDA54F-56BC-4BD9-9DBE-6323F37A6E3F}" type="presParOf" srcId="{A5D89110-9232-496E-B689-1C300A5806DC}" destId="{9B16DF76-B398-438D-9195-9888297F9856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A012FCF-8271-4471-9D69-93E9AF2F97F9}" type="doc">
      <dgm:prSet loTypeId="urn:microsoft.com/office/officeart/2005/8/layout/vList3#1" loCatId="list" qsTypeId="urn:microsoft.com/office/officeart/2005/8/quickstyle/simple5" qsCatId="simple" csTypeId="urn:microsoft.com/office/officeart/2005/8/colors/colorful5" csCatId="colorful" phldr="1"/>
      <dgm:spPr/>
    </dgm:pt>
    <dgm:pt modelId="{782F4F4D-5329-4D0D-A528-FE0F5F06B84C}">
      <dgm:prSet phldrT="[テキスト]"/>
      <dgm:spPr/>
      <dgm:t>
        <a:bodyPr/>
        <a:lstStyle/>
        <a:p>
          <a:r>
            <a:rPr kumimoji="1" lang="ja-JP" altLang="en-US" dirty="0"/>
            <a:t>宿泊観光客が少ない</a:t>
          </a:r>
        </a:p>
      </dgm:t>
    </dgm:pt>
    <dgm:pt modelId="{13554DBD-9461-48B2-8BC1-C56DA2A4E32D}" type="parTrans" cxnId="{2B236F8C-1DF3-4F10-A2BC-9421A1B30B6F}">
      <dgm:prSet/>
      <dgm:spPr/>
      <dgm:t>
        <a:bodyPr/>
        <a:lstStyle/>
        <a:p>
          <a:endParaRPr kumimoji="1" lang="ja-JP" altLang="en-US"/>
        </a:p>
      </dgm:t>
    </dgm:pt>
    <dgm:pt modelId="{EEBBF200-5236-474E-8786-B3B5B5900338}" type="sibTrans" cxnId="{2B236F8C-1DF3-4F10-A2BC-9421A1B30B6F}">
      <dgm:prSet/>
      <dgm:spPr/>
      <dgm:t>
        <a:bodyPr/>
        <a:lstStyle/>
        <a:p>
          <a:endParaRPr kumimoji="1" lang="ja-JP" altLang="en-US"/>
        </a:p>
      </dgm:t>
    </dgm:pt>
    <dgm:pt modelId="{6F452CD5-00AB-4F8C-A859-CB8CB0AE5FE9}">
      <dgm:prSet phldrT="[テキスト]"/>
      <dgm:spPr/>
      <dgm:t>
        <a:bodyPr/>
        <a:lstStyle/>
        <a:p>
          <a:r>
            <a:rPr kumimoji="1" lang="ja-JP" altLang="en-US" dirty="0"/>
            <a:t>観光資源の発掘</a:t>
          </a:r>
        </a:p>
      </dgm:t>
    </dgm:pt>
    <dgm:pt modelId="{4B5B27C9-27BE-440B-9125-3C2D367D6D36}" type="parTrans" cxnId="{22EC574A-2269-4DD1-9699-683343B15F19}">
      <dgm:prSet/>
      <dgm:spPr/>
      <dgm:t>
        <a:bodyPr/>
        <a:lstStyle/>
        <a:p>
          <a:endParaRPr kumimoji="1" lang="ja-JP" altLang="en-US"/>
        </a:p>
      </dgm:t>
    </dgm:pt>
    <dgm:pt modelId="{789F98E5-D99F-48A5-A584-1B0394558404}" type="sibTrans" cxnId="{22EC574A-2269-4DD1-9699-683343B15F19}">
      <dgm:prSet/>
      <dgm:spPr/>
      <dgm:t>
        <a:bodyPr/>
        <a:lstStyle/>
        <a:p>
          <a:endParaRPr kumimoji="1" lang="ja-JP" altLang="en-US"/>
        </a:p>
      </dgm:t>
    </dgm:pt>
    <dgm:pt modelId="{DE3673F9-4405-40BF-96EC-9092E70ED3E8}">
      <dgm:prSet phldrT="[テキスト]"/>
      <dgm:spPr/>
      <dgm:t>
        <a:bodyPr/>
        <a:lstStyle/>
        <a:p>
          <a:r>
            <a:rPr kumimoji="1" lang="ja-JP" altLang="en-US" dirty="0"/>
            <a:t>宿坊といえば高野山</a:t>
          </a:r>
        </a:p>
      </dgm:t>
    </dgm:pt>
    <dgm:pt modelId="{A37893D8-0047-4FFC-A5F9-C74D769992D0}" type="parTrans" cxnId="{DB0EB588-3138-4EE8-8A6F-696B42B86EE6}">
      <dgm:prSet/>
      <dgm:spPr/>
      <dgm:t>
        <a:bodyPr/>
        <a:lstStyle/>
        <a:p>
          <a:endParaRPr kumimoji="1" lang="ja-JP" altLang="en-US"/>
        </a:p>
      </dgm:t>
    </dgm:pt>
    <dgm:pt modelId="{E6CE07C4-9981-4C44-AD87-63D70042451A}" type="sibTrans" cxnId="{DB0EB588-3138-4EE8-8A6F-696B42B86EE6}">
      <dgm:prSet/>
      <dgm:spPr/>
      <dgm:t>
        <a:bodyPr/>
        <a:lstStyle/>
        <a:p>
          <a:endParaRPr kumimoji="1" lang="ja-JP" altLang="en-US"/>
        </a:p>
      </dgm:t>
    </dgm:pt>
    <dgm:pt modelId="{8228E1BE-3A84-4DED-A29F-0B9257CF1E6F}" type="pres">
      <dgm:prSet presAssocID="{5A012FCF-8271-4471-9D69-93E9AF2F97F9}" presName="linearFlow" presStyleCnt="0">
        <dgm:presLayoutVars>
          <dgm:dir/>
          <dgm:resizeHandles val="exact"/>
        </dgm:presLayoutVars>
      </dgm:prSet>
      <dgm:spPr/>
    </dgm:pt>
    <dgm:pt modelId="{B15143D8-73A3-405B-B790-18A61DF156E4}" type="pres">
      <dgm:prSet presAssocID="{782F4F4D-5329-4D0D-A528-FE0F5F06B84C}" presName="composite" presStyleCnt="0"/>
      <dgm:spPr/>
    </dgm:pt>
    <dgm:pt modelId="{20FA7D90-6F72-4C33-82CF-EE868668BF5D}" type="pres">
      <dgm:prSet presAssocID="{782F4F4D-5329-4D0D-A528-FE0F5F06B84C}" presName="imgShp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00EBF412-C9E5-4560-8507-70A2C62AB384}" type="pres">
      <dgm:prSet presAssocID="{782F4F4D-5329-4D0D-A528-FE0F5F06B84C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A6712914-856B-43A4-9429-8239927644F0}" type="pres">
      <dgm:prSet presAssocID="{EEBBF200-5236-474E-8786-B3B5B5900338}" presName="spacing" presStyleCnt="0"/>
      <dgm:spPr/>
    </dgm:pt>
    <dgm:pt modelId="{79D08FA4-9B6C-4FEC-A2F0-33CCAD63A5FD}" type="pres">
      <dgm:prSet presAssocID="{6F452CD5-00AB-4F8C-A859-CB8CB0AE5FE9}" presName="composite" presStyleCnt="0"/>
      <dgm:spPr/>
    </dgm:pt>
    <dgm:pt modelId="{4EA3C56F-8C77-4B2C-9744-6CD516705E65}" type="pres">
      <dgm:prSet presAssocID="{6F452CD5-00AB-4F8C-A859-CB8CB0AE5FE9}" presName="imgShp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6000" r="-76000"/>
          </a:stretch>
        </a:blipFill>
      </dgm:spPr>
    </dgm:pt>
    <dgm:pt modelId="{E809ADBD-8844-450C-8156-5A00D4052950}" type="pres">
      <dgm:prSet presAssocID="{6F452CD5-00AB-4F8C-A859-CB8CB0AE5FE9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365B8E4F-1883-4377-B6C8-D9D9746665CA}" type="pres">
      <dgm:prSet presAssocID="{789F98E5-D99F-48A5-A584-1B0394558404}" presName="spacing" presStyleCnt="0"/>
      <dgm:spPr/>
    </dgm:pt>
    <dgm:pt modelId="{E928B949-93A7-418A-B49E-30190BAE6581}" type="pres">
      <dgm:prSet presAssocID="{DE3673F9-4405-40BF-96EC-9092E70ED3E8}" presName="composite" presStyleCnt="0"/>
      <dgm:spPr/>
    </dgm:pt>
    <dgm:pt modelId="{09884815-5A93-4C1B-B912-2F1E4511FF4C}" type="pres">
      <dgm:prSet presAssocID="{DE3673F9-4405-40BF-96EC-9092E70ED3E8}" presName="imgShp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6000" r="-16000"/>
          </a:stretch>
        </a:blipFill>
      </dgm:spPr>
    </dgm:pt>
    <dgm:pt modelId="{E2260AC2-BB34-4BBB-BE2C-FD1B5E55FBE4}" type="pres">
      <dgm:prSet presAssocID="{DE3673F9-4405-40BF-96EC-9092E70ED3E8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D9E08B04-CB6B-4685-A3B6-34080040745B}" type="presOf" srcId="{782F4F4D-5329-4D0D-A528-FE0F5F06B84C}" destId="{00EBF412-C9E5-4560-8507-70A2C62AB384}" srcOrd="0" destOrd="0" presId="urn:microsoft.com/office/officeart/2005/8/layout/vList3#1"/>
    <dgm:cxn modelId="{22EC574A-2269-4DD1-9699-683343B15F19}" srcId="{5A012FCF-8271-4471-9D69-93E9AF2F97F9}" destId="{6F452CD5-00AB-4F8C-A859-CB8CB0AE5FE9}" srcOrd="1" destOrd="0" parTransId="{4B5B27C9-27BE-440B-9125-3C2D367D6D36}" sibTransId="{789F98E5-D99F-48A5-A584-1B0394558404}"/>
    <dgm:cxn modelId="{DB0EB588-3138-4EE8-8A6F-696B42B86EE6}" srcId="{5A012FCF-8271-4471-9D69-93E9AF2F97F9}" destId="{DE3673F9-4405-40BF-96EC-9092E70ED3E8}" srcOrd="2" destOrd="0" parTransId="{A37893D8-0047-4FFC-A5F9-C74D769992D0}" sibTransId="{E6CE07C4-9981-4C44-AD87-63D70042451A}"/>
    <dgm:cxn modelId="{2B236F8C-1DF3-4F10-A2BC-9421A1B30B6F}" srcId="{5A012FCF-8271-4471-9D69-93E9AF2F97F9}" destId="{782F4F4D-5329-4D0D-A528-FE0F5F06B84C}" srcOrd="0" destOrd="0" parTransId="{13554DBD-9461-48B2-8BC1-C56DA2A4E32D}" sibTransId="{EEBBF200-5236-474E-8786-B3B5B5900338}"/>
    <dgm:cxn modelId="{128F4B84-ADFE-45DA-BD91-EAC1CE491AAD}" type="presOf" srcId="{5A012FCF-8271-4471-9D69-93E9AF2F97F9}" destId="{8228E1BE-3A84-4DED-A29F-0B9257CF1E6F}" srcOrd="0" destOrd="0" presId="urn:microsoft.com/office/officeart/2005/8/layout/vList3#1"/>
    <dgm:cxn modelId="{78F8B6BC-218C-44DB-B9D1-9255DE3ADE1B}" type="presOf" srcId="{6F452CD5-00AB-4F8C-A859-CB8CB0AE5FE9}" destId="{E809ADBD-8844-450C-8156-5A00D4052950}" srcOrd="0" destOrd="0" presId="urn:microsoft.com/office/officeart/2005/8/layout/vList3#1"/>
    <dgm:cxn modelId="{A32CF612-2CFD-473E-A308-A7E4526A3FB7}" type="presOf" srcId="{DE3673F9-4405-40BF-96EC-9092E70ED3E8}" destId="{E2260AC2-BB34-4BBB-BE2C-FD1B5E55FBE4}" srcOrd="0" destOrd="0" presId="urn:microsoft.com/office/officeart/2005/8/layout/vList3#1"/>
    <dgm:cxn modelId="{41E848F9-87FA-42D0-B0F1-12071379D5A7}" type="presParOf" srcId="{8228E1BE-3A84-4DED-A29F-0B9257CF1E6F}" destId="{B15143D8-73A3-405B-B790-18A61DF156E4}" srcOrd="0" destOrd="0" presId="urn:microsoft.com/office/officeart/2005/8/layout/vList3#1"/>
    <dgm:cxn modelId="{6234E5B1-E8C8-4DFC-ADF1-699AFE71FEE9}" type="presParOf" srcId="{B15143D8-73A3-405B-B790-18A61DF156E4}" destId="{20FA7D90-6F72-4C33-82CF-EE868668BF5D}" srcOrd="0" destOrd="0" presId="urn:microsoft.com/office/officeart/2005/8/layout/vList3#1"/>
    <dgm:cxn modelId="{51D0F66D-50F7-4FAE-8340-8F114F76D71C}" type="presParOf" srcId="{B15143D8-73A3-405B-B790-18A61DF156E4}" destId="{00EBF412-C9E5-4560-8507-70A2C62AB384}" srcOrd="1" destOrd="0" presId="urn:microsoft.com/office/officeart/2005/8/layout/vList3#1"/>
    <dgm:cxn modelId="{486451D7-896A-4415-B465-966121D8AA59}" type="presParOf" srcId="{8228E1BE-3A84-4DED-A29F-0B9257CF1E6F}" destId="{A6712914-856B-43A4-9429-8239927644F0}" srcOrd="1" destOrd="0" presId="urn:microsoft.com/office/officeart/2005/8/layout/vList3#1"/>
    <dgm:cxn modelId="{83A57A33-3B7F-47D2-9B19-4BA4619D4C71}" type="presParOf" srcId="{8228E1BE-3A84-4DED-A29F-0B9257CF1E6F}" destId="{79D08FA4-9B6C-4FEC-A2F0-33CCAD63A5FD}" srcOrd="2" destOrd="0" presId="urn:microsoft.com/office/officeart/2005/8/layout/vList3#1"/>
    <dgm:cxn modelId="{410DF724-D444-4C29-A073-460C53A0B474}" type="presParOf" srcId="{79D08FA4-9B6C-4FEC-A2F0-33CCAD63A5FD}" destId="{4EA3C56F-8C77-4B2C-9744-6CD516705E65}" srcOrd="0" destOrd="0" presId="urn:microsoft.com/office/officeart/2005/8/layout/vList3#1"/>
    <dgm:cxn modelId="{7DD3D8E9-65EE-4871-A4F7-88FAE41FAB50}" type="presParOf" srcId="{79D08FA4-9B6C-4FEC-A2F0-33CCAD63A5FD}" destId="{E809ADBD-8844-450C-8156-5A00D4052950}" srcOrd="1" destOrd="0" presId="urn:microsoft.com/office/officeart/2005/8/layout/vList3#1"/>
    <dgm:cxn modelId="{8740BBC8-CAD8-446A-9E55-E589AE784729}" type="presParOf" srcId="{8228E1BE-3A84-4DED-A29F-0B9257CF1E6F}" destId="{365B8E4F-1883-4377-B6C8-D9D9746665CA}" srcOrd="3" destOrd="0" presId="urn:microsoft.com/office/officeart/2005/8/layout/vList3#1"/>
    <dgm:cxn modelId="{270B6D24-FF5A-4804-92F0-ADD721D49F69}" type="presParOf" srcId="{8228E1BE-3A84-4DED-A29F-0B9257CF1E6F}" destId="{E928B949-93A7-418A-B49E-30190BAE6581}" srcOrd="4" destOrd="0" presId="urn:microsoft.com/office/officeart/2005/8/layout/vList3#1"/>
    <dgm:cxn modelId="{7E5D5A56-DE70-4DB3-A4B1-1A3194975CEA}" type="presParOf" srcId="{E928B949-93A7-418A-B49E-30190BAE6581}" destId="{09884815-5A93-4C1B-B912-2F1E4511FF4C}" srcOrd="0" destOrd="0" presId="urn:microsoft.com/office/officeart/2005/8/layout/vList3#1"/>
    <dgm:cxn modelId="{9DB63D2F-4295-4E15-B99B-0E501CB5272F}" type="presParOf" srcId="{E928B949-93A7-418A-B49E-30190BAE6581}" destId="{E2260AC2-BB34-4BBB-BE2C-FD1B5E55FBE4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6B858D4-D2A1-484C-96B6-6343586914AE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kumimoji="1" lang="ja-JP" altLang="en-US"/>
        </a:p>
      </dgm:t>
    </dgm:pt>
    <dgm:pt modelId="{FB3D4DB2-3D3A-4DBD-84D1-A94DED108E4A}">
      <dgm:prSet phldrT="[テキスト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kumimoji="1" lang="ja-JP" altLang="en-US" sz="4400" dirty="0"/>
            <a:t>主催者側</a:t>
          </a:r>
        </a:p>
      </dgm:t>
    </dgm:pt>
    <dgm:pt modelId="{67083A17-BED1-434E-A3CE-697398AA21E9}" type="parTrans" cxnId="{227AA813-5FBD-42C7-B39E-82089478F790}">
      <dgm:prSet/>
      <dgm:spPr/>
      <dgm:t>
        <a:bodyPr/>
        <a:lstStyle/>
        <a:p>
          <a:endParaRPr kumimoji="1" lang="ja-JP" altLang="en-US"/>
        </a:p>
      </dgm:t>
    </dgm:pt>
    <dgm:pt modelId="{05EEBDC7-818A-44FA-99AD-8A8D755C853E}" type="sibTrans" cxnId="{227AA813-5FBD-42C7-B39E-82089478F790}">
      <dgm:prSet/>
      <dgm:spPr/>
      <dgm:t>
        <a:bodyPr/>
        <a:lstStyle/>
        <a:p>
          <a:endParaRPr kumimoji="1" lang="ja-JP" altLang="en-US"/>
        </a:p>
      </dgm:t>
    </dgm:pt>
    <dgm:pt modelId="{5DDD42F6-F723-4EAB-AB0D-D732E7EF19CF}">
      <dgm:prSet phldrT="[テキスト]"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>
        <a:solidFill>
          <a:srgbClr val="EEB500"/>
        </a:solidFill>
      </dgm:spPr>
      <dgm:t>
        <a:bodyPr/>
        <a:lstStyle/>
        <a:p>
          <a:r>
            <a:rPr kumimoji="1" lang="ja-JP" altLang="en-US" sz="4800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rPr>
            <a:t>問題の緩和</a:t>
          </a:r>
        </a:p>
      </dgm:t>
    </dgm:pt>
    <dgm:pt modelId="{9B9DA31C-4CC1-4374-8FE8-84135BEC481B}" type="parTrans" cxnId="{7B88AAF6-F5C9-435E-88D5-E2E91EA39C61}">
      <dgm:prSet/>
      <dgm:spPr/>
      <dgm:t>
        <a:bodyPr/>
        <a:lstStyle/>
        <a:p>
          <a:endParaRPr kumimoji="1" lang="ja-JP" altLang="en-US"/>
        </a:p>
      </dgm:t>
    </dgm:pt>
    <dgm:pt modelId="{A9BF61DF-10D6-4B78-9650-219ADEFA4C40}" type="sibTrans" cxnId="{7B88AAF6-F5C9-435E-88D5-E2E91EA39C61}">
      <dgm:prSet/>
      <dgm:spPr/>
      <dgm:t>
        <a:bodyPr/>
        <a:lstStyle/>
        <a:p>
          <a:endParaRPr kumimoji="1" lang="ja-JP" altLang="en-US"/>
        </a:p>
      </dgm:t>
    </dgm:pt>
    <dgm:pt modelId="{2ED8A5E5-F47D-488D-8B56-0A72B0D791D8}">
      <dgm:prSet phldrT="[テキスト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kumimoji="1" lang="ja-JP" altLang="en-US" sz="4800" dirty="0"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a:rPr>
            <a:t>魅力の発信</a:t>
          </a:r>
        </a:p>
      </dgm:t>
    </dgm:pt>
    <dgm:pt modelId="{3D4488B8-C0A5-48F9-B2A9-01E61A3B9CEA}" type="parTrans" cxnId="{3656BDC7-3B60-404D-BB6E-9CEF8B2C5291}">
      <dgm:prSet/>
      <dgm:spPr/>
      <dgm:t>
        <a:bodyPr/>
        <a:lstStyle/>
        <a:p>
          <a:endParaRPr kumimoji="1" lang="ja-JP" altLang="en-US"/>
        </a:p>
      </dgm:t>
    </dgm:pt>
    <dgm:pt modelId="{929F746A-2186-44FE-8959-495C39A8C798}" type="sibTrans" cxnId="{3656BDC7-3B60-404D-BB6E-9CEF8B2C5291}">
      <dgm:prSet/>
      <dgm:spPr/>
      <dgm:t>
        <a:bodyPr/>
        <a:lstStyle/>
        <a:p>
          <a:endParaRPr kumimoji="1" lang="ja-JP" altLang="en-US"/>
        </a:p>
      </dgm:t>
    </dgm:pt>
    <dgm:pt modelId="{52594091-568D-4359-A961-A696789DDFFD}">
      <dgm:prSet phldrT="[テキスト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kumimoji="1" lang="ja-JP" altLang="en-US" sz="4800" dirty="0"/>
            <a:t>経済効果の続行</a:t>
          </a:r>
        </a:p>
      </dgm:t>
    </dgm:pt>
    <dgm:pt modelId="{99B080A3-7536-4375-8430-48B112A43931}" type="parTrans" cxnId="{0B55B7D8-982D-4EC6-97B8-C64DED8D047F}">
      <dgm:prSet/>
      <dgm:spPr/>
      <dgm:t>
        <a:bodyPr/>
        <a:lstStyle/>
        <a:p>
          <a:endParaRPr kumimoji="1" lang="ja-JP" altLang="en-US"/>
        </a:p>
      </dgm:t>
    </dgm:pt>
    <dgm:pt modelId="{D427E17A-C4C2-47F7-91AE-BB65EFABA263}" type="sibTrans" cxnId="{0B55B7D8-982D-4EC6-97B8-C64DED8D047F}">
      <dgm:prSet/>
      <dgm:spPr/>
      <dgm:t>
        <a:bodyPr/>
        <a:lstStyle/>
        <a:p>
          <a:endParaRPr kumimoji="1" lang="ja-JP" altLang="en-US"/>
        </a:p>
      </dgm:t>
    </dgm:pt>
    <dgm:pt modelId="{576A8903-7387-4A5B-AE2E-72280B82E1F4}">
      <dgm:prSet phldrT="[テキスト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kumimoji="1" lang="ja-JP" altLang="en-US" sz="4800" dirty="0"/>
            <a:t>コストの削減</a:t>
          </a:r>
        </a:p>
      </dgm:t>
    </dgm:pt>
    <dgm:pt modelId="{6B2453B5-F16F-4DC2-8248-82E6943F737E}" type="parTrans" cxnId="{C01234AD-6B1B-475F-935A-57F6B5C43F75}">
      <dgm:prSet/>
      <dgm:spPr/>
      <dgm:t>
        <a:bodyPr/>
        <a:lstStyle/>
        <a:p>
          <a:endParaRPr kumimoji="1" lang="ja-JP" altLang="en-US"/>
        </a:p>
      </dgm:t>
    </dgm:pt>
    <dgm:pt modelId="{1EA03DE6-8110-4A0F-92FA-9886C2A43D7F}" type="sibTrans" cxnId="{C01234AD-6B1B-475F-935A-57F6B5C43F75}">
      <dgm:prSet/>
      <dgm:spPr/>
      <dgm:t>
        <a:bodyPr/>
        <a:lstStyle/>
        <a:p>
          <a:endParaRPr kumimoji="1" lang="ja-JP" altLang="en-US"/>
        </a:p>
      </dgm:t>
    </dgm:pt>
    <dgm:pt modelId="{5BD63566-C2CB-4147-B13B-06D1F4AFBB71}" type="pres">
      <dgm:prSet presAssocID="{86B858D4-D2A1-484C-96B6-6343586914AE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kumimoji="1" lang="ja-JP" altLang="en-US"/>
        </a:p>
      </dgm:t>
    </dgm:pt>
    <dgm:pt modelId="{C6806A5A-4E3F-4A53-8B4A-A0E5AC8BFC56}" type="pres">
      <dgm:prSet presAssocID="{86B858D4-D2A1-484C-96B6-6343586914AE}" presName="matrix" presStyleCnt="0"/>
      <dgm:spPr/>
    </dgm:pt>
    <dgm:pt modelId="{14B3A860-C08E-4037-9DA9-153075CF8142}" type="pres">
      <dgm:prSet presAssocID="{86B858D4-D2A1-484C-96B6-6343586914AE}" presName="tile1" presStyleLbl="node1" presStyleIdx="0" presStyleCnt="4" custLinFactNeighborX="-779" custLinFactNeighborY="627"/>
      <dgm:spPr/>
      <dgm:t>
        <a:bodyPr/>
        <a:lstStyle/>
        <a:p>
          <a:endParaRPr kumimoji="1" lang="ja-JP" altLang="en-US"/>
        </a:p>
      </dgm:t>
    </dgm:pt>
    <dgm:pt modelId="{764DA364-4965-403D-84D1-7C197F001517}" type="pres">
      <dgm:prSet presAssocID="{86B858D4-D2A1-484C-96B6-6343586914AE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992FC706-0EA0-45A8-B083-F37E37A5207A}" type="pres">
      <dgm:prSet presAssocID="{86B858D4-D2A1-484C-96B6-6343586914AE}" presName="tile2" presStyleLbl="node1" presStyleIdx="1" presStyleCnt="4"/>
      <dgm:spPr/>
      <dgm:t>
        <a:bodyPr/>
        <a:lstStyle/>
        <a:p>
          <a:endParaRPr kumimoji="1" lang="ja-JP" altLang="en-US"/>
        </a:p>
      </dgm:t>
    </dgm:pt>
    <dgm:pt modelId="{933995EC-45FA-4E2B-ADBC-2F382A3CCD65}" type="pres">
      <dgm:prSet presAssocID="{86B858D4-D2A1-484C-96B6-6343586914AE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2029F8E0-C83E-4AA2-929F-430E663B7B9E}" type="pres">
      <dgm:prSet presAssocID="{86B858D4-D2A1-484C-96B6-6343586914AE}" presName="tile3" presStyleLbl="node1" presStyleIdx="2" presStyleCnt="4"/>
      <dgm:spPr/>
      <dgm:t>
        <a:bodyPr/>
        <a:lstStyle/>
        <a:p>
          <a:endParaRPr kumimoji="1" lang="ja-JP" altLang="en-US"/>
        </a:p>
      </dgm:t>
    </dgm:pt>
    <dgm:pt modelId="{CA31FD3C-4823-4D25-9EC8-95B4452A8967}" type="pres">
      <dgm:prSet presAssocID="{86B858D4-D2A1-484C-96B6-6343586914AE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4EAC2649-838D-438F-A250-13710F2213C7}" type="pres">
      <dgm:prSet presAssocID="{86B858D4-D2A1-484C-96B6-6343586914AE}" presName="tile4" presStyleLbl="node1" presStyleIdx="3" presStyleCnt="4"/>
      <dgm:spPr/>
      <dgm:t>
        <a:bodyPr/>
        <a:lstStyle/>
        <a:p>
          <a:endParaRPr kumimoji="1" lang="ja-JP" altLang="en-US"/>
        </a:p>
      </dgm:t>
    </dgm:pt>
    <dgm:pt modelId="{C833B7A5-B49A-4A0E-9673-5E30F4FC8EA7}" type="pres">
      <dgm:prSet presAssocID="{86B858D4-D2A1-484C-96B6-6343586914AE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D3BAEA30-C74B-40F9-AA8D-6CABA2E7ADAC}" type="pres">
      <dgm:prSet presAssocID="{86B858D4-D2A1-484C-96B6-6343586914AE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4B127B2C-0D5B-4C76-A2FD-7FC38CD0B018}" type="presOf" srcId="{5DDD42F6-F723-4EAB-AB0D-D732E7EF19CF}" destId="{764DA364-4965-403D-84D1-7C197F001517}" srcOrd="1" destOrd="0" presId="urn:microsoft.com/office/officeart/2005/8/layout/matrix1"/>
    <dgm:cxn modelId="{7614F192-3553-49DE-BD04-BECF8D9AFB9C}" type="presOf" srcId="{2ED8A5E5-F47D-488D-8B56-0A72B0D791D8}" destId="{992FC706-0EA0-45A8-B083-F37E37A5207A}" srcOrd="0" destOrd="0" presId="urn:microsoft.com/office/officeart/2005/8/layout/matrix1"/>
    <dgm:cxn modelId="{B4F83E40-886E-4D71-8818-8AB62461B715}" type="presOf" srcId="{FB3D4DB2-3D3A-4DBD-84D1-A94DED108E4A}" destId="{D3BAEA30-C74B-40F9-AA8D-6CABA2E7ADAC}" srcOrd="0" destOrd="0" presId="urn:microsoft.com/office/officeart/2005/8/layout/matrix1"/>
    <dgm:cxn modelId="{5E6D99CD-95C9-4DF5-8F00-708BAD51F521}" type="presOf" srcId="{52594091-568D-4359-A961-A696789DDFFD}" destId="{CA31FD3C-4823-4D25-9EC8-95B4452A8967}" srcOrd="1" destOrd="0" presId="urn:microsoft.com/office/officeart/2005/8/layout/matrix1"/>
    <dgm:cxn modelId="{0B55B7D8-982D-4EC6-97B8-C64DED8D047F}" srcId="{FB3D4DB2-3D3A-4DBD-84D1-A94DED108E4A}" destId="{52594091-568D-4359-A961-A696789DDFFD}" srcOrd="2" destOrd="0" parTransId="{99B080A3-7536-4375-8430-48B112A43931}" sibTransId="{D427E17A-C4C2-47F7-91AE-BB65EFABA263}"/>
    <dgm:cxn modelId="{C01234AD-6B1B-475F-935A-57F6B5C43F75}" srcId="{FB3D4DB2-3D3A-4DBD-84D1-A94DED108E4A}" destId="{576A8903-7387-4A5B-AE2E-72280B82E1F4}" srcOrd="3" destOrd="0" parTransId="{6B2453B5-F16F-4DC2-8248-82E6943F737E}" sibTransId="{1EA03DE6-8110-4A0F-92FA-9886C2A43D7F}"/>
    <dgm:cxn modelId="{7B88AAF6-F5C9-435E-88D5-E2E91EA39C61}" srcId="{FB3D4DB2-3D3A-4DBD-84D1-A94DED108E4A}" destId="{5DDD42F6-F723-4EAB-AB0D-D732E7EF19CF}" srcOrd="0" destOrd="0" parTransId="{9B9DA31C-4CC1-4374-8FE8-84135BEC481B}" sibTransId="{A9BF61DF-10D6-4B78-9650-219ADEFA4C40}"/>
    <dgm:cxn modelId="{227AA813-5FBD-42C7-B39E-82089478F790}" srcId="{86B858D4-D2A1-484C-96B6-6343586914AE}" destId="{FB3D4DB2-3D3A-4DBD-84D1-A94DED108E4A}" srcOrd="0" destOrd="0" parTransId="{67083A17-BED1-434E-A3CE-697398AA21E9}" sibTransId="{05EEBDC7-818A-44FA-99AD-8A8D755C853E}"/>
    <dgm:cxn modelId="{F2D69D2F-7172-4AE1-922D-E0C0A6A528DB}" type="presOf" srcId="{576A8903-7387-4A5B-AE2E-72280B82E1F4}" destId="{C833B7A5-B49A-4A0E-9673-5E30F4FC8EA7}" srcOrd="1" destOrd="0" presId="urn:microsoft.com/office/officeart/2005/8/layout/matrix1"/>
    <dgm:cxn modelId="{A9ECCA47-11F1-4D1B-951B-24F5E2FD9CC0}" type="presOf" srcId="{5DDD42F6-F723-4EAB-AB0D-D732E7EF19CF}" destId="{14B3A860-C08E-4037-9DA9-153075CF8142}" srcOrd="0" destOrd="0" presId="urn:microsoft.com/office/officeart/2005/8/layout/matrix1"/>
    <dgm:cxn modelId="{3656BDC7-3B60-404D-BB6E-9CEF8B2C5291}" srcId="{FB3D4DB2-3D3A-4DBD-84D1-A94DED108E4A}" destId="{2ED8A5E5-F47D-488D-8B56-0A72B0D791D8}" srcOrd="1" destOrd="0" parTransId="{3D4488B8-C0A5-48F9-B2A9-01E61A3B9CEA}" sibTransId="{929F746A-2186-44FE-8959-495C39A8C798}"/>
    <dgm:cxn modelId="{1387618F-341C-4868-B3E0-703203AB5C8B}" type="presOf" srcId="{86B858D4-D2A1-484C-96B6-6343586914AE}" destId="{5BD63566-C2CB-4147-B13B-06D1F4AFBB71}" srcOrd="0" destOrd="0" presId="urn:microsoft.com/office/officeart/2005/8/layout/matrix1"/>
    <dgm:cxn modelId="{A9631E40-7E24-48B7-83B4-8988082DA0CB}" type="presOf" srcId="{2ED8A5E5-F47D-488D-8B56-0A72B0D791D8}" destId="{933995EC-45FA-4E2B-ADBC-2F382A3CCD65}" srcOrd="1" destOrd="0" presId="urn:microsoft.com/office/officeart/2005/8/layout/matrix1"/>
    <dgm:cxn modelId="{EC3C9A3C-0CA3-44D8-A1B4-0757A67E892C}" type="presOf" srcId="{52594091-568D-4359-A961-A696789DDFFD}" destId="{2029F8E0-C83E-4AA2-929F-430E663B7B9E}" srcOrd="0" destOrd="0" presId="urn:microsoft.com/office/officeart/2005/8/layout/matrix1"/>
    <dgm:cxn modelId="{9229EF92-C57B-4770-BA05-71D152CE889A}" type="presOf" srcId="{576A8903-7387-4A5B-AE2E-72280B82E1F4}" destId="{4EAC2649-838D-438F-A250-13710F2213C7}" srcOrd="0" destOrd="0" presId="urn:microsoft.com/office/officeart/2005/8/layout/matrix1"/>
    <dgm:cxn modelId="{BE5FEE46-B55A-4FD9-8D48-BB410C3C5518}" type="presParOf" srcId="{5BD63566-C2CB-4147-B13B-06D1F4AFBB71}" destId="{C6806A5A-4E3F-4A53-8B4A-A0E5AC8BFC56}" srcOrd="0" destOrd="0" presId="urn:microsoft.com/office/officeart/2005/8/layout/matrix1"/>
    <dgm:cxn modelId="{4511E98B-C6C8-469C-A1B7-F2396366DB82}" type="presParOf" srcId="{C6806A5A-4E3F-4A53-8B4A-A0E5AC8BFC56}" destId="{14B3A860-C08E-4037-9DA9-153075CF8142}" srcOrd="0" destOrd="0" presId="urn:microsoft.com/office/officeart/2005/8/layout/matrix1"/>
    <dgm:cxn modelId="{595B3497-215D-4533-97FE-88A99A946863}" type="presParOf" srcId="{C6806A5A-4E3F-4A53-8B4A-A0E5AC8BFC56}" destId="{764DA364-4965-403D-84D1-7C197F001517}" srcOrd="1" destOrd="0" presId="urn:microsoft.com/office/officeart/2005/8/layout/matrix1"/>
    <dgm:cxn modelId="{1FAAD762-8A1B-43A8-833B-80E9D6764842}" type="presParOf" srcId="{C6806A5A-4E3F-4A53-8B4A-A0E5AC8BFC56}" destId="{992FC706-0EA0-45A8-B083-F37E37A5207A}" srcOrd="2" destOrd="0" presId="urn:microsoft.com/office/officeart/2005/8/layout/matrix1"/>
    <dgm:cxn modelId="{0B7E92AD-DE12-4814-8A20-D044E02C8EAA}" type="presParOf" srcId="{C6806A5A-4E3F-4A53-8B4A-A0E5AC8BFC56}" destId="{933995EC-45FA-4E2B-ADBC-2F382A3CCD65}" srcOrd="3" destOrd="0" presId="urn:microsoft.com/office/officeart/2005/8/layout/matrix1"/>
    <dgm:cxn modelId="{F8EC5AAA-C94D-479A-A034-5C9E79B203BD}" type="presParOf" srcId="{C6806A5A-4E3F-4A53-8B4A-A0E5AC8BFC56}" destId="{2029F8E0-C83E-4AA2-929F-430E663B7B9E}" srcOrd="4" destOrd="0" presId="urn:microsoft.com/office/officeart/2005/8/layout/matrix1"/>
    <dgm:cxn modelId="{5D968BCD-3EB5-4A63-9DB2-D09E54595F93}" type="presParOf" srcId="{C6806A5A-4E3F-4A53-8B4A-A0E5AC8BFC56}" destId="{CA31FD3C-4823-4D25-9EC8-95B4452A8967}" srcOrd="5" destOrd="0" presId="urn:microsoft.com/office/officeart/2005/8/layout/matrix1"/>
    <dgm:cxn modelId="{868DC08B-4632-43F0-9A59-22C95CDAB52B}" type="presParOf" srcId="{C6806A5A-4E3F-4A53-8B4A-A0E5AC8BFC56}" destId="{4EAC2649-838D-438F-A250-13710F2213C7}" srcOrd="6" destOrd="0" presId="urn:microsoft.com/office/officeart/2005/8/layout/matrix1"/>
    <dgm:cxn modelId="{EC890920-B537-498E-8C0F-E5F547560292}" type="presParOf" srcId="{C6806A5A-4E3F-4A53-8B4A-A0E5AC8BFC56}" destId="{C833B7A5-B49A-4A0E-9673-5E30F4FC8EA7}" srcOrd="7" destOrd="0" presId="urn:microsoft.com/office/officeart/2005/8/layout/matrix1"/>
    <dgm:cxn modelId="{D0888A35-4DD1-4499-9376-BB14AE64568B}" type="presParOf" srcId="{5BD63566-C2CB-4147-B13B-06D1F4AFBB71}" destId="{D3BAEA30-C74B-40F9-AA8D-6CABA2E7ADAC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861D39-4B4C-4483-ADC2-58173220CC2C}">
      <dsp:nvSpPr>
        <dsp:cNvPr id="0" name=""/>
        <dsp:cNvSpPr/>
      </dsp:nvSpPr>
      <dsp:spPr>
        <a:xfrm>
          <a:off x="2" y="0"/>
          <a:ext cx="10771903" cy="4128220"/>
        </a:xfrm>
        <a:prstGeom prst="rightArrow">
          <a:avLst/>
        </a:prstGeom>
        <a:gradFill rotWithShape="1">
          <a:gsLst>
            <a:gs pos="0">
              <a:schemeClr val="accent4">
                <a:satMod val="103000"/>
                <a:lumMod val="102000"/>
                <a:tint val="94000"/>
              </a:schemeClr>
            </a:gs>
            <a:gs pos="50000">
              <a:schemeClr val="accent4">
                <a:satMod val="110000"/>
                <a:lumMod val="100000"/>
                <a:shade val="100000"/>
              </a:schemeClr>
            </a:gs>
            <a:gs pos="100000">
              <a:schemeClr val="accent4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</dsp:sp>
    <dsp:sp modelId="{590CADE3-B34C-4CEB-90F4-D992E1C26F4E}">
      <dsp:nvSpPr>
        <dsp:cNvPr id="0" name=""/>
        <dsp:cNvSpPr/>
      </dsp:nvSpPr>
      <dsp:spPr>
        <a:xfrm>
          <a:off x="0" y="1238465"/>
          <a:ext cx="3231572" cy="1651288"/>
        </a:xfrm>
        <a:prstGeom prst="roundRect">
          <a:avLst/>
        </a:prstGeom>
        <a:gradFill rotWithShape="1">
          <a:gsLst>
            <a:gs pos="0">
              <a:schemeClr val="accent1">
                <a:satMod val="103000"/>
                <a:lumMod val="102000"/>
                <a:tint val="94000"/>
              </a:schemeClr>
            </a:gs>
            <a:gs pos="50000">
              <a:schemeClr val="accent1">
                <a:satMod val="110000"/>
                <a:lumMod val="100000"/>
                <a:shade val="100000"/>
              </a:schemeClr>
            </a:gs>
            <a:gs pos="100000">
              <a:schemeClr val="accent1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4000" kern="1200" dirty="0">
              <a:latin typeface="HGP明朝E" pitchFamily="18" charset="-128"/>
              <a:ea typeface="HGP明朝E" pitchFamily="18" charset="-128"/>
            </a:rPr>
            <a:t>問題背景</a:t>
          </a:r>
        </a:p>
      </dsp:txBody>
      <dsp:txXfrm>
        <a:off x="80609" y="1319074"/>
        <a:ext cx="3070354" cy="1490070"/>
      </dsp:txXfrm>
    </dsp:sp>
    <dsp:sp modelId="{4EC90A90-C8AA-4D9C-9D4E-C4616EFF0E0E}">
      <dsp:nvSpPr>
        <dsp:cNvPr id="0" name=""/>
        <dsp:cNvSpPr/>
      </dsp:nvSpPr>
      <dsp:spPr>
        <a:xfrm>
          <a:off x="3770168" y="1238465"/>
          <a:ext cx="3231572" cy="1651288"/>
        </a:xfrm>
        <a:prstGeom prst="roundRect">
          <a:avLst/>
        </a:prstGeom>
        <a:gradFill rotWithShape="1">
          <a:gsLst>
            <a:gs pos="0">
              <a:schemeClr val="accent1">
                <a:satMod val="103000"/>
                <a:lumMod val="102000"/>
                <a:tint val="94000"/>
              </a:schemeClr>
            </a:gs>
            <a:gs pos="50000">
              <a:schemeClr val="accent1">
                <a:satMod val="110000"/>
                <a:lumMod val="100000"/>
                <a:shade val="100000"/>
              </a:schemeClr>
            </a:gs>
            <a:gs pos="100000">
              <a:schemeClr val="accent1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4000" kern="1200" dirty="0">
              <a:latin typeface="HGP明朝E" pitchFamily="18" charset="-128"/>
              <a:ea typeface="HGP明朝E" pitchFamily="18" charset="-128"/>
            </a:rPr>
            <a:t>企画内容</a:t>
          </a:r>
        </a:p>
      </dsp:txBody>
      <dsp:txXfrm>
        <a:off x="3850777" y="1319074"/>
        <a:ext cx="3070354" cy="1490070"/>
      </dsp:txXfrm>
    </dsp:sp>
    <dsp:sp modelId="{E28A5F3E-CCD1-414A-8A51-898CAA851E30}">
      <dsp:nvSpPr>
        <dsp:cNvPr id="0" name=""/>
        <dsp:cNvSpPr/>
      </dsp:nvSpPr>
      <dsp:spPr>
        <a:xfrm>
          <a:off x="7540336" y="1238465"/>
          <a:ext cx="3231572" cy="1651288"/>
        </a:xfrm>
        <a:prstGeom prst="roundRect">
          <a:avLst/>
        </a:prstGeom>
        <a:gradFill rotWithShape="1">
          <a:gsLst>
            <a:gs pos="0">
              <a:schemeClr val="accent1">
                <a:satMod val="103000"/>
                <a:lumMod val="102000"/>
                <a:tint val="94000"/>
              </a:schemeClr>
            </a:gs>
            <a:gs pos="50000">
              <a:schemeClr val="accent1">
                <a:satMod val="110000"/>
                <a:lumMod val="100000"/>
                <a:shade val="100000"/>
              </a:schemeClr>
            </a:gs>
            <a:gs pos="100000">
              <a:schemeClr val="accent1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3200" kern="1200" dirty="0">
              <a:latin typeface="HGP明朝E" pitchFamily="18" charset="-128"/>
              <a:ea typeface="HGP明朝E" pitchFamily="18" charset="-128"/>
            </a:rPr>
            <a:t>予想される</a:t>
          </a:r>
          <a:endParaRPr kumimoji="1" lang="en-US" altLang="ja-JP" sz="3200" kern="1200" dirty="0">
            <a:latin typeface="HGP明朝E" pitchFamily="18" charset="-128"/>
            <a:ea typeface="HGP明朝E" pitchFamily="18" charset="-128"/>
          </a:endParaRP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3200" kern="1200" dirty="0">
              <a:latin typeface="HGP明朝E" pitchFamily="18" charset="-128"/>
              <a:ea typeface="HGP明朝E" pitchFamily="18" charset="-128"/>
            </a:rPr>
            <a:t>効果</a:t>
          </a:r>
        </a:p>
      </dsp:txBody>
      <dsp:txXfrm>
        <a:off x="7620945" y="1319074"/>
        <a:ext cx="3070354" cy="149007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60F6B5-FF00-48D4-8A01-1A3CFBB1A82D}">
      <dsp:nvSpPr>
        <dsp:cNvPr id="0" name=""/>
        <dsp:cNvSpPr/>
      </dsp:nvSpPr>
      <dsp:spPr>
        <a:xfrm>
          <a:off x="1671374" y="0"/>
          <a:ext cx="7368820" cy="4907280"/>
        </a:xfrm>
        <a:prstGeom prst="triangl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E19798-64F3-450F-8FD1-15C8FF9E3A0A}">
      <dsp:nvSpPr>
        <dsp:cNvPr id="0" name=""/>
        <dsp:cNvSpPr/>
      </dsp:nvSpPr>
      <dsp:spPr>
        <a:xfrm>
          <a:off x="3671459" y="493363"/>
          <a:ext cx="3189732" cy="116164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5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3100" kern="1200" dirty="0">
              <a:latin typeface="HGP明朝E" pitchFamily="18" charset="-128"/>
              <a:ea typeface="HGP明朝E" pitchFamily="18" charset="-128"/>
            </a:rPr>
            <a:t>店じまいが早い</a:t>
          </a:r>
        </a:p>
      </dsp:txBody>
      <dsp:txXfrm>
        <a:off x="3728166" y="550070"/>
        <a:ext cx="3076318" cy="1048231"/>
      </dsp:txXfrm>
    </dsp:sp>
    <dsp:sp modelId="{D223F096-8051-4807-A632-29F0444A8D6B}">
      <dsp:nvSpPr>
        <dsp:cNvPr id="0" name=""/>
        <dsp:cNvSpPr/>
      </dsp:nvSpPr>
      <dsp:spPr>
        <a:xfrm>
          <a:off x="2035142" y="1937711"/>
          <a:ext cx="6427979" cy="116164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6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3100" kern="1200" dirty="0">
              <a:latin typeface="HGP明朝E" pitchFamily="18" charset="-128"/>
              <a:ea typeface="HGP明朝E" pitchFamily="18" charset="-128"/>
            </a:rPr>
            <a:t>名産物が全国的に知られていない</a:t>
          </a:r>
        </a:p>
      </dsp:txBody>
      <dsp:txXfrm>
        <a:off x="2091849" y="1994418"/>
        <a:ext cx="6314565" cy="1048231"/>
      </dsp:txXfrm>
    </dsp:sp>
    <dsp:sp modelId="{4CAF3329-FDCA-48FD-A291-F5664E123482}">
      <dsp:nvSpPr>
        <dsp:cNvPr id="0" name=""/>
        <dsp:cNvSpPr/>
      </dsp:nvSpPr>
      <dsp:spPr>
        <a:xfrm>
          <a:off x="80299" y="3450807"/>
          <a:ext cx="10372051" cy="116164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2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3000" kern="1200" dirty="0">
              <a:latin typeface="HGP明朝E" pitchFamily="18" charset="-128"/>
              <a:ea typeface="HGP明朝E" pitchFamily="18" charset="-128"/>
            </a:rPr>
            <a:t>建造物の高さ制限に加え、遺跡出土でホテル建設が進まず</a:t>
          </a:r>
        </a:p>
      </dsp:txBody>
      <dsp:txXfrm>
        <a:off x="137006" y="3507514"/>
        <a:ext cx="10258637" cy="104823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EBF412-C9E5-4560-8507-70A2C62AB384}">
      <dsp:nvSpPr>
        <dsp:cNvPr id="0" name=""/>
        <dsp:cNvSpPr/>
      </dsp:nvSpPr>
      <dsp:spPr>
        <a:xfrm rot="10800000">
          <a:off x="2063667" y="883"/>
          <a:ext cx="6992874" cy="1209216"/>
        </a:xfrm>
        <a:prstGeom prst="homePlat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231" tIns="167640" rIns="312928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4400" kern="1200" dirty="0"/>
            <a:t>宿泊観光客が少ない</a:t>
          </a:r>
        </a:p>
      </dsp:txBody>
      <dsp:txXfrm rot="10800000">
        <a:off x="2365971" y="883"/>
        <a:ext cx="6690570" cy="1209216"/>
      </dsp:txXfrm>
    </dsp:sp>
    <dsp:sp modelId="{20FA7D90-6F72-4C33-82CF-EE868668BF5D}">
      <dsp:nvSpPr>
        <dsp:cNvPr id="0" name=""/>
        <dsp:cNvSpPr/>
      </dsp:nvSpPr>
      <dsp:spPr>
        <a:xfrm>
          <a:off x="1459058" y="883"/>
          <a:ext cx="1209216" cy="1209216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E809ADBD-8844-450C-8156-5A00D4052950}">
      <dsp:nvSpPr>
        <dsp:cNvPr id="0" name=""/>
        <dsp:cNvSpPr/>
      </dsp:nvSpPr>
      <dsp:spPr>
        <a:xfrm rot="10800000">
          <a:off x="2063667" y="1571060"/>
          <a:ext cx="6992874" cy="1209216"/>
        </a:xfrm>
        <a:prstGeom prst="homePlate">
          <a:avLst/>
        </a:prstGeom>
        <a:gradFill rotWithShape="0">
          <a:gsLst>
            <a:gs pos="0">
              <a:schemeClr val="accent5">
                <a:hueOff val="-3676672"/>
                <a:satOff val="-5114"/>
                <a:lumOff val="-196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676672"/>
                <a:satOff val="-5114"/>
                <a:lumOff val="-196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676672"/>
                <a:satOff val="-5114"/>
                <a:lumOff val="-196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231" tIns="167640" rIns="312928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4400" kern="1200" dirty="0"/>
            <a:t>観光資源の発掘</a:t>
          </a:r>
        </a:p>
      </dsp:txBody>
      <dsp:txXfrm rot="10800000">
        <a:off x="2365971" y="1571060"/>
        <a:ext cx="6690570" cy="1209216"/>
      </dsp:txXfrm>
    </dsp:sp>
    <dsp:sp modelId="{4EA3C56F-8C77-4B2C-9744-6CD516705E65}">
      <dsp:nvSpPr>
        <dsp:cNvPr id="0" name=""/>
        <dsp:cNvSpPr/>
      </dsp:nvSpPr>
      <dsp:spPr>
        <a:xfrm>
          <a:off x="1459058" y="1571060"/>
          <a:ext cx="1209216" cy="1209216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6000" r="-76000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E2260AC2-BB34-4BBB-BE2C-FD1B5E55FBE4}">
      <dsp:nvSpPr>
        <dsp:cNvPr id="0" name=""/>
        <dsp:cNvSpPr/>
      </dsp:nvSpPr>
      <dsp:spPr>
        <a:xfrm rot="10800000">
          <a:off x="2063667" y="3141237"/>
          <a:ext cx="6992874" cy="1209216"/>
        </a:xfrm>
        <a:prstGeom prst="homePlate">
          <a:avLst/>
        </a:prstGeom>
        <a:gradFill rotWithShape="0">
          <a:gsLst>
            <a:gs pos="0">
              <a:schemeClr val="accent5">
                <a:hueOff val="-7353344"/>
                <a:satOff val="-10228"/>
                <a:lumOff val="-392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7353344"/>
                <a:satOff val="-10228"/>
                <a:lumOff val="-392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7353344"/>
                <a:satOff val="-10228"/>
                <a:lumOff val="-392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231" tIns="167640" rIns="312928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4400" kern="1200" dirty="0"/>
            <a:t>宿坊といえば高野山</a:t>
          </a:r>
        </a:p>
      </dsp:txBody>
      <dsp:txXfrm rot="10800000">
        <a:off x="2365971" y="3141237"/>
        <a:ext cx="6690570" cy="1209216"/>
      </dsp:txXfrm>
    </dsp:sp>
    <dsp:sp modelId="{09884815-5A93-4C1B-B912-2F1E4511FF4C}">
      <dsp:nvSpPr>
        <dsp:cNvPr id="0" name=""/>
        <dsp:cNvSpPr/>
      </dsp:nvSpPr>
      <dsp:spPr>
        <a:xfrm>
          <a:off x="1459058" y="3141237"/>
          <a:ext cx="1209216" cy="1209216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6000" r="-16000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B3A860-C08E-4037-9DA9-153075CF8142}">
      <dsp:nvSpPr>
        <dsp:cNvPr id="0" name=""/>
        <dsp:cNvSpPr/>
      </dsp:nvSpPr>
      <dsp:spPr>
        <a:xfrm rot="16200000">
          <a:off x="1541065" y="-1527424"/>
          <a:ext cx="2175669" cy="5257800"/>
        </a:xfrm>
        <a:prstGeom prst="round1Rect">
          <a:avLst/>
        </a:prstGeom>
        <a:solidFill>
          <a:srgbClr val="EEB5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341376" tIns="341376" rIns="341376" bIns="341376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4800" kern="1200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rPr>
            <a:t>問題の緩和</a:t>
          </a:r>
        </a:p>
      </dsp:txBody>
      <dsp:txXfrm rot="5400000">
        <a:off x="0" y="13642"/>
        <a:ext cx="5257800" cy="1631751"/>
      </dsp:txXfrm>
    </dsp:sp>
    <dsp:sp modelId="{992FC706-0EA0-45A8-B083-F37E37A5207A}">
      <dsp:nvSpPr>
        <dsp:cNvPr id="0" name=""/>
        <dsp:cNvSpPr/>
      </dsp:nvSpPr>
      <dsp:spPr>
        <a:xfrm>
          <a:off x="5257800" y="0"/>
          <a:ext cx="5257800" cy="2175669"/>
        </a:xfrm>
        <a:prstGeom prst="round1Rect">
          <a:avLst/>
        </a:prstGeom>
        <a:gradFill rotWithShape="1">
          <a:gsLst>
            <a:gs pos="0">
              <a:schemeClr val="accent6">
                <a:satMod val="103000"/>
                <a:lumMod val="102000"/>
                <a:tint val="94000"/>
              </a:schemeClr>
            </a:gs>
            <a:gs pos="50000">
              <a:schemeClr val="accent6">
                <a:satMod val="110000"/>
                <a:lumMod val="100000"/>
                <a:shade val="100000"/>
              </a:schemeClr>
            </a:gs>
            <a:gs pos="100000">
              <a:schemeClr val="accent6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341376" tIns="341376" rIns="341376" bIns="341376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4800" kern="1200" dirty="0"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a:rPr>
            <a:t>魅力の発信</a:t>
          </a:r>
        </a:p>
      </dsp:txBody>
      <dsp:txXfrm>
        <a:off x="5257800" y="0"/>
        <a:ext cx="5257800" cy="1631751"/>
      </dsp:txXfrm>
    </dsp:sp>
    <dsp:sp modelId="{2029F8E0-C83E-4AA2-929F-430E663B7B9E}">
      <dsp:nvSpPr>
        <dsp:cNvPr id="0" name=""/>
        <dsp:cNvSpPr/>
      </dsp:nvSpPr>
      <dsp:spPr>
        <a:xfrm rot="10800000">
          <a:off x="0" y="2175669"/>
          <a:ext cx="5257800" cy="2175669"/>
        </a:xfrm>
        <a:prstGeom prst="round1Rect">
          <a:avLst/>
        </a:prstGeom>
        <a:gradFill rotWithShape="1">
          <a:gsLst>
            <a:gs pos="0">
              <a:schemeClr val="accent1">
                <a:satMod val="103000"/>
                <a:lumMod val="102000"/>
                <a:tint val="94000"/>
              </a:schemeClr>
            </a:gs>
            <a:gs pos="50000">
              <a:schemeClr val="accent1">
                <a:satMod val="110000"/>
                <a:lumMod val="100000"/>
                <a:shade val="100000"/>
              </a:schemeClr>
            </a:gs>
            <a:gs pos="100000">
              <a:schemeClr val="accent1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341376" tIns="341376" rIns="341376" bIns="341376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4800" kern="1200" dirty="0"/>
            <a:t>経済効果の続行</a:t>
          </a:r>
        </a:p>
      </dsp:txBody>
      <dsp:txXfrm rot="10800000">
        <a:off x="0" y="2719586"/>
        <a:ext cx="5257800" cy="1631751"/>
      </dsp:txXfrm>
    </dsp:sp>
    <dsp:sp modelId="{4EAC2649-838D-438F-A250-13710F2213C7}">
      <dsp:nvSpPr>
        <dsp:cNvPr id="0" name=""/>
        <dsp:cNvSpPr/>
      </dsp:nvSpPr>
      <dsp:spPr>
        <a:xfrm rot="5400000">
          <a:off x="6798865" y="634603"/>
          <a:ext cx="2175669" cy="5257800"/>
        </a:xfrm>
        <a:prstGeom prst="round1Rect">
          <a:avLst/>
        </a:prstGeom>
        <a:gradFill rotWithShape="1">
          <a:gsLst>
            <a:gs pos="0">
              <a:schemeClr val="accent2">
                <a:satMod val="103000"/>
                <a:lumMod val="102000"/>
                <a:tint val="94000"/>
              </a:schemeClr>
            </a:gs>
            <a:gs pos="50000">
              <a:schemeClr val="accent2">
                <a:satMod val="110000"/>
                <a:lumMod val="100000"/>
                <a:shade val="100000"/>
              </a:schemeClr>
            </a:gs>
            <a:gs pos="100000">
              <a:schemeClr val="accent2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341376" tIns="341376" rIns="341376" bIns="341376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4800" kern="1200" dirty="0"/>
            <a:t>コストの削減</a:t>
          </a:r>
        </a:p>
      </dsp:txBody>
      <dsp:txXfrm rot="-5400000">
        <a:off x="5257800" y="2719586"/>
        <a:ext cx="5257800" cy="1631751"/>
      </dsp:txXfrm>
    </dsp:sp>
    <dsp:sp modelId="{D3BAEA30-C74B-40F9-AA8D-6CABA2E7ADAC}">
      <dsp:nvSpPr>
        <dsp:cNvPr id="0" name=""/>
        <dsp:cNvSpPr/>
      </dsp:nvSpPr>
      <dsp:spPr>
        <a:xfrm>
          <a:off x="3680460" y="1631751"/>
          <a:ext cx="3154680" cy="1087834"/>
        </a:xfrm>
        <a:prstGeom prst="roundRect">
          <a:avLst/>
        </a:prstGeom>
        <a:gradFill rotWithShape="1">
          <a:gsLst>
            <a:gs pos="0">
              <a:schemeClr val="accent3">
                <a:satMod val="103000"/>
                <a:lumMod val="102000"/>
                <a:tint val="94000"/>
              </a:schemeClr>
            </a:gs>
            <a:gs pos="50000">
              <a:schemeClr val="accent3">
                <a:satMod val="110000"/>
                <a:lumMod val="100000"/>
                <a:shade val="100000"/>
              </a:schemeClr>
            </a:gs>
            <a:gs pos="100000">
              <a:schemeClr val="accent3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4400" kern="1200" dirty="0"/>
            <a:t>主催者側</a:t>
          </a:r>
        </a:p>
      </dsp:txBody>
      <dsp:txXfrm>
        <a:off x="3733564" y="1684855"/>
        <a:ext cx="3048472" cy="9816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207E4-3B9E-498C-B22B-752A3CADCC69}" type="datetimeFigureOut">
              <a:rPr kumimoji="1" lang="ja-JP" altLang="en-US" smtClean="0"/>
              <a:pPr/>
              <a:t>2017/1/27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B0250-D290-49C0-B4CD-205E1E5BEAF9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404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207E4-3B9E-498C-B22B-752A3CADCC69}" type="datetimeFigureOut">
              <a:rPr kumimoji="1" lang="ja-JP" altLang="en-US" smtClean="0"/>
              <a:pPr/>
              <a:t>2017/1/27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B0250-D290-49C0-B4CD-205E1E5BEAF9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567691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207E4-3B9E-498C-B22B-752A3CADCC69}" type="datetimeFigureOut">
              <a:rPr kumimoji="1" lang="ja-JP" altLang="en-US" smtClean="0"/>
              <a:pPr/>
              <a:t>2017/1/27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B0250-D290-49C0-B4CD-205E1E5BEAF9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434902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207E4-3B9E-498C-B22B-752A3CADCC69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2017/1/27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B0250-D290-49C0-B4CD-205E1E5BEAF9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09490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207E4-3B9E-498C-B22B-752A3CADCC69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2017/1/27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B0250-D290-49C0-B4CD-205E1E5BEAF9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92523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207E4-3B9E-498C-B22B-752A3CADCC69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2017/1/27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B0250-D290-49C0-B4CD-205E1E5BEAF9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0039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207E4-3B9E-498C-B22B-752A3CADCC69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2017/1/27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B0250-D290-49C0-B4CD-205E1E5BEAF9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24814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207E4-3B9E-498C-B22B-752A3CADCC69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2017/1/27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B0250-D290-49C0-B4CD-205E1E5BEAF9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81414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207E4-3B9E-498C-B22B-752A3CADCC69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2017/1/27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B0250-D290-49C0-B4CD-205E1E5BEAF9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96604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207E4-3B9E-498C-B22B-752A3CADCC69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2017/1/27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B0250-D290-49C0-B4CD-205E1E5BEAF9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59279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207E4-3B9E-498C-B22B-752A3CADCC69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2017/1/27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B0250-D290-49C0-B4CD-205E1E5BEAF9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7332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207E4-3B9E-498C-B22B-752A3CADCC69}" type="datetimeFigureOut">
              <a:rPr kumimoji="1" lang="ja-JP" altLang="en-US" smtClean="0"/>
              <a:pPr/>
              <a:t>2017/1/27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B0250-D290-49C0-B4CD-205E1E5BEAF9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958689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207E4-3B9E-498C-B22B-752A3CADCC69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2017/1/27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B0250-D290-49C0-B4CD-205E1E5BEAF9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83570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207E4-3B9E-498C-B22B-752A3CADCC69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2017/1/27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B0250-D290-49C0-B4CD-205E1E5BEAF9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45550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207E4-3B9E-498C-B22B-752A3CADCC69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2017/1/27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B0250-D290-49C0-B4CD-205E1E5BEAF9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273759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207E4-3B9E-498C-B22B-752A3CADCC69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2017/1/27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B0250-D290-49C0-B4CD-205E1E5BEAF9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660186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207E4-3B9E-498C-B22B-752A3CADCC69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2017/1/27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B0250-D290-49C0-B4CD-205E1E5BEAF9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693655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207E4-3B9E-498C-B22B-752A3CADCC69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2017/1/27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B0250-D290-49C0-B4CD-205E1E5BEAF9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547428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207E4-3B9E-498C-B22B-752A3CADCC69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2017/1/27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B0250-D290-49C0-B4CD-205E1E5BEAF9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870253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207E4-3B9E-498C-B22B-752A3CADCC69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2017/1/27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B0250-D290-49C0-B4CD-205E1E5BEAF9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585664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207E4-3B9E-498C-B22B-752A3CADCC69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2017/1/27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B0250-D290-49C0-B4CD-205E1E5BEAF9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217281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207E4-3B9E-498C-B22B-752A3CADCC69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2017/1/27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B0250-D290-49C0-B4CD-205E1E5BEAF9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08812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207E4-3B9E-498C-B22B-752A3CADCC69}" type="datetimeFigureOut">
              <a:rPr kumimoji="1" lang="ja-JP" altLang="en-US" smtClean="0"/>
              <a:pPr/>
              <a:t>2017/1/27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B0250-D290-49C0-B4CD-205E1E5BEAF9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532173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207E4-3B9E-498C-B22B-752A3CADCC69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2017/1/27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B0250-D290-49C0-B4CD-205E1E5BEAF9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144593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207E4-3B9E-498C-B22B-752A3CADCC69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2017/1/27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B0250-D290-49C0-B4CD-205E1E5BEAF9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469370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207E4-3B9E-498C-B22B-752A3CADCC69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2017/1/27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B0250-D290-49C0-B4CD-205E1E5BEAF9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166672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207E4-3B9E-498C-B22B-752A3CADCC69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2017/1/27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B0250-D290-49C0-B4CD-205E1E5BEAF9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549130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207E4-3B9E-498C-B22B-752A3CADCC69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2017/1/27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B0250-D290-49C0-B4CD-205E1E5BEAF9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632519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207E4-3B9E-498C-B22B-752A3CADCC69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2017/1/27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B0250-D290-49C0-B4CD-205E1E5BEAF9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638840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207E4-3B9E-498C-B22B-752A3CADCC69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2017/1/27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B0250-D290-49C0-B4CD-205E1E5BEAF9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643236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207E4-3B9E-498C-B22B-752A3CADCC69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2017/1/27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B0250-D290-49C0-B4CD-205E1E5BEAF9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900727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207E4-3B9E-498C-B22B-752A3CADCC69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2017/1/27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B0250-D290-49C0-B4CD-205E1E5BEAF9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558302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207E4-3B9E-498C-B22B-752A3CADCC69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2017/1/27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B0250-D290-49C0-B4CD-205E1E5BEAF9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33402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207E4-3B9E-498C-B22B-752A3CADCC69}" type="datetimeFigureOut">
              <a:rPr kumimoji="1" lang="ja-JP" altLang="en-US" smtClean="0"/>
              <a:pPr/>
              <a:t>2017/1/27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B0250-D290-49C0-B4CD-205E1E5BEAF9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5143491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207E4-3B9E-498C-B22B-752A3CADCC69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2017/1/27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B0250-D290-49C0-B4CD-205E1E5BEAF9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051451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207E4-3B9E-498C-B22B-752A3CADCC69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2017/1/27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B0250-D290-49C0-B4CD-205E1E5BEAF9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765858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207E4-3B9E-498C-B22B-752A3CADCC69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2017/1/27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B0250-D290-49C0-B4CD-205E1E5BEAF9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194508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207E4-3B9E-498C-B22B-752A3CADCC69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2017/1/27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B0250-D290-49C0-B4CD-205E1E5BEAF9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012690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207E4-3B9E-498C-B22B-752A3CADCC69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2017/1/27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B0250-D290-49C0-B4CD-205E1E5BEAF9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75423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207E4-3B9E-498C-B22B-752A3CADCC69}" type="datetimeFigureOut">
              <a:rPr kumimoji="1" lang="ja-JP" altLang="en-US" smtClean="0"/>
              <a:pPr/>
              <a:t>2017/1/27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B0250-D290-49C0-B4CD-205E1E5BEAF9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92785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207E4-3B9E-498C-B22B-752A3CADCC69}" type="datetimeFigureOut">
              <a:rPr kumimoji="1" lang="ja-JP" altLang="en-US" smtClean="0"/>
              <a:pPr/>
              <a:t>2017/1/27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B0250-D290-49C0-B4CD-205E1E5BEAF9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00960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207E4-3B9E-498C-B22B-752A3CADCC69}" type="datetimeFigureOut">
              <a:rPr kumimoji="1" lang="ja-JP" altLang="en-US" smtClean="0"/>
              <a:pPr/>
              <a:t>2017/1/27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B0250-D290-49C0-B4CD-205E1E5BEAF9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87838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207E4-3B9E-498C-B22B-752A3CADCC69}" type="datetimeFigureOut">
              <a:rPr kumimoji="1" lang="ja-JP" altLang="en-US" smtClean="0"/>
              <a:pPr/>
              <a:t>2017/1/27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B0250-D290-49C0-B4CD-205E1E5BEAF9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900611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207E4-3B9E-498C-B22B-752A3CADCC69}" type="datetimeFigureOut">
              <a:rPr kumimoji="1" lang="ja-JP" altLang="en-US" smtClean="0"/>
              <a:pPr/>
              <a:t>2017/1/27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B0250-D290-49C0-B4CD-205E1E5BEAF9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751244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D207E4-3B9E-498C-B22B-752A3CADCC69}" type="datetimeFigureOut">
              <a:rPr kumimoji="1" lang="ja-JP" altLang="en-US" smtClean="0"/>
              <a:pPr/>
              <a:t>2017/1/27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CB0250-D290-49C0-B4CD-205E1E5BEAF9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28524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D207E4-3B9E-498C-B22B-752A3CADCC69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2017/1/27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CB0250-D290-49C0-B4CD-205E1E5BEAF9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4617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D207E4-3B9E-498C-B22B-752A3CADCC69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2017/1/27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CB0250-D290-49C0-B4CD-205E1E5BEAF9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6542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D207E4-3B9E-498C-B22B-752A3CADCC69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2017/1/27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CB0250-D290-49C0-B4CD-205E1E5BEAF9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4544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diagramLayout" Target="../diagrams/layout3.xml"/><Relationship Id="rId7" Type="http://schemas.openxmlformats.org/officeDocument/2006/relationships/image" Target="../media/image12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954157" y="2023510"/>
            <a:ext cx="10257183" cy="2387600"/>
          </a:xfrm>
        </p:spPr>
        <p:txBody>
          <a:bodyPr>
            <a:normAutofit fontScale="90000"/>
          </a:bodyPr>
          <a:lstStyle/>
          <a:p>
            <a:r>
              <a:rPr lang="ja-JP" altLang="en-US" sz="6700" dirty="0">
                <a:latin typeface="HGP創英角ｺﾞｼｯｸUB" pitchFamily="50" charset="-128"/>
                <a:ea typeface="HGP創英角ｺﾞｼｯｸUB" pitchFamily="50" charset="-128"/>
              </a:rPr>
              <a:t>奈良県のお寺との連携による</a:t>
            </a:r>
            <a:r>
              <a:rPr lang="en-US" altLang="ja-JP" sz="6700" dirty="0">
                <a:latin typeface="HGP創英角ｺﾞｼｯｸUB" pitchFamily="50" charset="-128"/>
                <a:ea typeface="HGP創英角ｺﾞｼｯｸUB" pitchFamily="50" charset="-128"/>
              </a:rPr>
              <a:t/>
            </a:r>
            <a:br>
              <a:rPr lang="en-US" altLang="ja-JP" sz="6700" dirty="0">
                <a:latin typeface="HGP創英角ｺﾞｼｯｸUB" pitchFamily="50" charset="-128"/>
                <a:ea typeface="HGP創英角ｺﾞｼｯｸUB" pitchFamily="50" charset="-128"/>
              </a:rPr>
            </a:br>
            <a:r>
              <a:rPr lang="ja-JP" altLang="en-US" sz="6700" dirty="0">
                <a:latin typeface="HGP創英角ｺﾞｼｯｸUB" pitchFamily="50" charset="-128"/>
                <a:ea typeface="HGP創英角ｺﾞｼｯｸUB" pitchFamily="50" charset="-128"/>
              </a:rPr>
              <a:t>日本文化の発信</a:t>
            </a:r>
            <a:r>
              <a:rPr kumimoji="1" lang="en-US" altLang="ja-JP" dirty="0"/>
              <a:t/>
            </a:r>
            <a:br>
              <a:rPr kumimoji="1" lang="en-US" altLang="ja-JP" dirty="0"/>
            </a:br>
            <a:endParaRPr kumimoji="1" lang="ja-JP" altLang="en-US" dirty="0"/>
          </a:p>
        </p:txBody>
      </p:sp>
      <p:sp>
        <p:nvSpPr>
          <p:cNvPr id="4" name="正方形/長方形 3"/>
          <p:cNvSpPr/>
          <p:nvPr/>
        </p:nvSpPr>
        <p:spPr>
          <a:xfrm>
            <a:off x="7496755" y="5339727"/>
            <a:ext cx="469524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3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GP創英角ｺﾞｼｯｸUB" pitchFamily="50" charset="-128"/>
                <a:ea typeface="HGP創英角ｺﾞｼｯｸUB" pitchFamily="50" charset="-128"/>
              </a:rPr>
              <a:t>大阪成蹊大学Ｄチーム</a:t>
            </a:r>
            <a:endParaRPr kumimoji="0" lang="en-US" altLang="ja-JP" sz="3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3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GP創英角ｺﾞｼｯｸUB" pitchFamily="50" charset="-128"/>
                <a:ea typeface="HGP創英角ｺﾞｼｯｸUB" pitchFamily="50" charset="-128"/>
              </a:rPr>
              <a:t>　　　　藤森ゼミ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7396" l="5208" r="953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1069" y="3287931"/>
            <a:ext cx="3381912" cy="3381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3738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1098427" cy="1325563"/>
          </a:xfrm>
        </p:spPr>
        <p:txBody>
          <a:bodyPr>
            <a:normAutofit/>
          </a:bodyPr>
          <a:lstStyle/>
          <a:p>
            <a:r>
              <a:rPr kumimoji="1" lang="ja-JP" altLang="en-US" sz="4800" u="sng" dirty="0">
                <a:solidFill>
                  <a:schemeClr val="accent1">
                    <a:lumMod val="50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rPr>
              <a:t>奈良県と京都府の比較　</a:t>
            </a:r>
            <a:r>
              <a:rPr kumimoji="1" lang="ja-JP" altLang="en-US" sz="3600" u="sng" dirty="0" smtClean="0">
                <a:solidFill>
                  <a:schemeClr val="accent1">
                    <a:lumMod val="50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rPr>
              <a:t>～奈良県</a:t>
            </a:r>
            <a:r>
              <a:rPr kumimoji="1" lang="ja-JP" altLang="en-US" sz="3600" u="sng" dirty="0">
                <a:solidFill>
                  <a:schemeClr val="accent1">
                    <a:lumMod val="50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rPr>
              <a:t>の</a:t>
            </a:r>
            <a:r>
              <a:rPr kumimoji="1" lang="ja-JP" altLang="en-US" sz="3600" u="sng" dirty="0" smtClean="0">
                <a:solidFill>
                  <a:schemeClr val="accent1">
                    <a:lumMod val="50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rPr>
              <a:t>アピール～</a:t>
            </a:r>
            <a:endParaRPr kumimoji="1" lang="ja-JP" altLang="en-US" sz="4800" u="sng" dirty="0">
              <a:solidFill>
                <a:schemeClr val="accent1">
                  <a:lumMod val="50000"/>
                </a:schemeClr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38199" y="1771033"/>
            <a:ext cx="10980761" cy="4861778"/>
          </a:xfrm>
        </p:spPr>
        <p:txBody>
          <a:bodyPr>
            <a:normAutofit lnSpcReduction="10000"/>
          </a:bodyPr>
          <a:lstStyle/>
          <a:p>
            <a:r>
              <a:rPr kumimoji="1" lang="ja-JP" altLang="en-US" dirty="0">
                <a:latin typeface="HGP明朝E" pitchFamily="18" charset="-128"/>
                <a:ea typeface="HGP明朝E" pitchFamily="18" charset="-128"/>
              </a:rPr>
              <a:t>奈良は落ち着いて観光を回ることができる</a:t>
            </a:r>
            <a:endParaRPr lang="en-US" altLang="ja-JP" dirty="0">
              <a:latin typeface="HGP明朝E" pitchFamily="18" charset="-128"/>
              <a:ea typeface="HGP明朝E" pitchFamily="18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HGP明朝E" pitchFamily="18" charset="-128"/>
                <a:ea typeface="HGP明朝E" pitchFamily="18" charset="-128"/>
              </a:rPr>
              <a:t>　➧中心部を少し外れたらすぐ静かになり、落ち着いて回れる</a:t>
            </a:r>
            <a:endParaRPr lang="en-US" altLang="ja-JP" dirty="0">
              <a:latin typeface="HGP明朝E" pitchFamily="18" charset="-128"/>
              <a:ea typeface="HGP明朝E" pitchFamily="18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HGP明朝E" pitchFamily="18" charset="-128"/>
                <a:ea typeface="HGP明朝E" pitchFamily="18" charset="-128"/>
              </a:rPr>
              <a:t>　➧</a:t>
            </a:r>
            <a:r>
              <a:rPr lang="ja-JP" altLang="en-US" dirty="0" smtClean="0">
                <a:latin typeface="HGP明朝E" pitchFamily="18" charset="-128"/>
                <a:ea typeface="HGP明朝E" pitchFamily="18" charset="-128"/>
              </a:rPr>
              <a:t>平日は</a:t>
            </a:r>
            <a:r>
              <a:rPr lang="ja-JP" altLang="en-US" b="1" dirty="0">
                <a:latin typeface="HGP創英角ｺﾞｼｯｸUB" pitchFamily="50" charset="-128"/>
                <a:ea typeface="HGP創英角ｺﾞｼｯｸUB" pitchFamily="50" charset="-128"/>
              </a:rPr>
              <a:t>国宝や重要文化財クラス</a:t>
            </a:r>
            <a:r>
              <a:rPr lang="ja-JP" altLang="en-US" dirty="0">
                <a:latin typeface="HGP明朝E" pitchFamily="18" charset="-128"/>
                <a:ea typeface="HGP明朝E" pitchFamily="18" charset="-128"/>
              </a:rPr>
              <a:t>のお寺の</a:t>
            </a:r>
            <a:r>
              <a:rPr lang="ja-JP" altLang="en-US" dirty="0" smtClean="0">
                <a:latin typeface="HGP明朝E" pitchFamily="18" charset="-128"/>
                <a:ea typeface="HGP明朝E" pitchFamily="18" charset="-128"/>
              </a:rPr>
              <a:t>独り占め</a:t>
            </a:r>
            <a:endParaRPr lang="en-US" altLang="ja-JP" dirty="0" smtClean="0">
              <a:latin typeface="HGP明朝E" pitchFamily="18" charset="-128"/>
              <a:ea typeface="HGP明朝E" pitchFamily="18" charset="-128"/>
            </a:endParaRPr>
          </a:p>
          <a:p>
            <a:pPr marL="0" indent="0">
              <a:buNone/>
            </a:pPr>
            <a:endParaRPr lang="en-US" altLang="ja-JP" dirty="0">
              <a:latin typeface="HGP明朝E" pitchFamily="18" charset="-128"/>
              <a:ea typeface="HGP明朝E" pitchFamily="18" charset="-128"/>
            </a:endParaRPr>
          </a:p>
          <a:p>
            <a:r>
              <a:rPr kumimoji="1" lang="ja-JP" altLang="en-US" dirty="0">
                <a:latin typeface="HGP明朝E" pitchFamily="18" charset="-128"/>
                <a:ea typeface="HGP明朝E" pitchFamily="18" charset="-128"/>
              </a:rPr>
              <a:t>いい意味で田舎な雰囲気がどこまでも漂う</a:t>
            </a:r>
            <a:endParaRPr kumimoji="1" lang="en-US" altLang="ja-JP" dirty="0">
              <a:latin typeface="HGP明朝E" pitchFamily="18" charset="-128"/>
              <a:ea typeface="HGP明朝E" pitchFamily="18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HGP明朝E" pitchFamily="18" charset="-128"/>
                <a:ea typeface="HGP明朝E" pitchFamily="18" charset="-128"/>
              </a:rPr>
              <a:t>　➧自然と共存した郷愁</a:t>
            </a:r>
            <a:r>
              <a:rPr lang="ja-JP" altLang="en-US" dirty="0" smtClean="0">
                <a:latin typeface="HGP明朝E" pitchFamily="18" charset="-128"/>
                <a:ea typeface="HGP明朝E" pitchFamily="18" charset="-128"/>
              </a:rPr>
              <a:t>漂う美しさ</a:t>
            </a:r>
            <a:endParaRPr lang="en-US" altLang="ja-JP" dirty="0" smtClean="0">
              <a:latin typeface="HGP明朝E" pitchFamily="18" charset="-128"/>
              <a:ea typeface="HGP明朝E" pitchFamily="18" charset="-128"/>
            </a:endParaRPr>
          </a:p>
          <a:p>
            <a:pPr marL="0" indent="0">
              <a:buNone/>
            </a:pPr>
            <a:endParaRPr lang="en-US" altLang="ja-JP" dirty="0">
              <a:latin typeface="HGP明朝E" pitchFamily="18" charset="-128"/>
              <a:ea typeface="HGP明朝E" pitchFamily="18" charset="-128"/>
            </a:endParaRPr>
          </a:p>
          <a:p>
            <a:r>
              <a:rPr kumimoji="1" lang="ja-JP" altLang="en-US" dirty="0">
                <a:latin typeface="HGP明朝E" pitchFamily="18" charset="-128"/>
                <a:ea typeface="HGP明朝E" pitchFamily="18" charset="-128"/>
              </a:rPr>
              <a:t>歴史的建造物、資料は京都を凌駕する</a:t>
            </a:r>
            <a:endParaRPr kumimoji="1" lang="en-US" altLang="ja-JP" dirty="0">
              <a:latin typeface="HGP明朝E" pitchFamily="18" charset="-128"/>
              <a:ea typeface="HGP明朝E" pitchFamily="18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HGP明朝E" pitchFamily="18" charset="-128"/>
                <a:ea typeface="HGP明朝E" pitchFamily="18" charset="-128"/>
              </a:rPr>
              <a:t>　➧飛鳥時代・奈良時代の文化財</a:t>
            </a:r>
            <a:r>
              <a:rPr lang="ja-JP" altLang="en-US" dirty="0" smtClean="0">
                <a:latin typeface="HGP明朝E" pitchFamily="18" charset="-128"/>
                <a:ea typeface="HGP明朝E" pitchFamily="18" charset="-128"/>
              </a:rPr>
              <a:t>が多い</a:t>
            </a:r>
            <a:endParaRPr lang="en-US" altLang="ja-JP" dirty="0">
              <a:latin typeface="HGP明朝E" pitchFamily="18" charset="-128"/>
              <a:ea typeface="HGP明朝E" pitchFamily="18" charset="-128"/>
            </a:endParaRPr>
          </a:p>
          <a:p>
            <a:pPr marL="0" indent="0">
              <a:buNone/>
            </a:pPr>
            <a:r>
              <a:rPr kumimoji="1" lang="ja-JP" altLang="en-US" dirty="0">
                <a:latin typeface="HGP明朝E" pitchFamily="18" charset="-128"/>
                <a:ea typeface="HGP明朝E" pitchFamily="18" charset="-128"/>
              </a:rPr>
              <a:t>　➧国宝指定の</a:t>
            </a:r>
            <a:r>
              <a:rPr kumimoji="1" lang="ja-JP" altLang="en-US" b="1" dirty="0">
                <a:latin typeface="HGP創英角ｺﾞｼｯｸUB" pitchFamily="50" charset="-128"/>
                <a:ea typeface="HGP創英角ｺﾞｼｯｸUB" pitchFamily="50" charset="-128"/>
              </a:rPr>
              <a:t>仏像</a:t>
            </a:r>
            <a:r>
              <a:rPr kumimoji="1" lang="en-US" altLang="ja-JP" b="1" dirty="0">
                <a:latin typeface="HGP創英角ｺﾞｼｯｸUB" pitchFamily="50" charset="-128"/>
                <a:ea typeface="HGP創英角ｺﾞｼｯｸUB" pitchFamily="50" charset="-128"/>
              </a:rPr>
              <a:t>128</a:t>
            </a:r>
            <a:r>
              <a:rPr kumimoji="1" lang="ja-JP" altLang="en-US" b="1" dirty="0">
                <a:latin typeface="HGP創英角ｺﾞｼｯｸUB" pitchFamily="50" charset="-128"/>
                <a:ea typeface="HGP創英角ｺﾞｼｯｸUB" pitchFamily="50" charset="-128"/>
              </a:rPr>
              <a:t>件中</a:t>
            </a:r>
            <a:r>
              <a:rPr kumimoji="1" lang="en-US" altLang="ja-JP" b="1" dirty="0">
                <a:latin typeface="HGP創英角ｺﾞｼｯｸUB" pitchFamily="50" charset="-128"/>
                <a:ea typeface="HGP創英角ｺﾞｼｯｸUB" pitchFamily="50" charset="-128"/>
              </a:rPr>
              <a:t>71</a:t>
            </a:r>
            <a:r>
              <a:rPr kumimoji="1" lang="ja-JP" altLang="en-US" b="1" dirty="0" smtClean="0">
                <a:latin typeface="HGP創英角ｺﾞｼｯｸUB" pitchFamily="50" charset="-128"/>
                <a:ea typeface="HGP創英角ｺﾞｼｯｸUB" pitchFamily="50" charset="-128"/>
              </a:rPr>
              <a:t>件</a:t>
            </a:r>
            <a:r>
              <a:rPr kumimoji="1" lang="ja-JP" altLang="en-US" dirty="0" smtClean="0">
                <a:latin typeface="HGP明朝E" pitchFamily="18" charset="-128"/>
                <a:ea typeface="HGP明朝E" pitchFamily="18" charset="-128"/>
              </a:rPr>
              <a:t>が奈良</a:t>
            </a:r>
            <a:r>
              <a:rPr kumimoji="1" lang="ja-JP" altLang="en-US" dirty="0">
                <a:latin typeface="HGP明朝E" pitchFamily="18" charset="-128"/>
                <a:ea typeface="HGP明朝E" pitchFamily="18" charset="-128"/>
              </a:rPr>
              <a:t>に</a:t>
            </a:r>
            <a:r>
              <a:rPr kumimoji="1" lang="ja-JP" altLang="en-US" dirty="0" smtClean="0">
                <a:latin typeface="HGP明朝E" pitchFamily="18" charset="-128"/>
                <a:ea typeface="HGP明朝E" pitchFamily="18" charset="-128"/>
              </a:rPr>
              <a:t>ある</a:t>
            </a:r>
            <a:endParaRPr kumimoji="1" lang="ja-JP" altLang="en-US" dirty="0">
              <a:latin typeface="HGP明朝E" pitchFamily="18" charset="-128"/>
              <a:ea typeface="HGP明朝E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4811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2387" y="351478"/>
            <a:ext cx="11094493" cy="1325563"/>
          </a:xfrm>
        </p:spPr>
        <p:txBody>
          <a:bodyPr>
            <a:noAutofit/>
          </a:bodyPr>
          <a:lstStyle/>
          <a:p>
            <a:r>
              <a:rPr kumimoji="1" lang="ja-JP" altLang="en-US" sz="4800" u="sng" dirty="0">
                <a:solidFill>
                  <a:schemeClr val="accent1">
                    <a:lumMod val="50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rPr>
              <a:t>奈良県の宿坊の現状</a:t>
            </a:r>
            <a:r>
              <a:rPr kumimoji="1" lang="en-US" altLang="ja-JP" sz="3600" u="sng" dirty="0">
                <a:solidFill>
                  <a:schemeClr val="accent1">
                    <a:lumMod val="50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rPr>
              <a:t>(</a:t>
            </a:r>
            <a:r>
              <a:rPr kumimoji="1" lang="en-US" altLang="ja-JP" sz="3200" u="sng" dirty="0">
                <a:solidFill>
                  <a:schemeClr val="accent1">
                    <a:lumMod val="50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rPr>
              <a:t>2016</a:t>
            </a:r>
            <a:r>
              <a:rPr kumimoji="1" lang="ja-JP" altLang="en-US" sz="3200" u="sng" dirty="0">
                <a:solidFill>
                  <a:schemeClr val="accent1">
                    <a:lumMod val="50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rPr>
              <a:t>年</a:t>
            </a:r>
            <a:r>
              <a:rPr kumimoji="1" lang="en-US" altLang="ja-JP" sz="3200" u="sng" dirty="0">
                <a:solidFill>
                  <a:schemeClr val="accent1">
                    <a:lumMod val="50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rPr>
              <a:t>12</a:t>
            </a:r>
            <a:r>
              <a:rPr kumimoji="1" lang="ja-JP" altLang="en-US" sz="3200" u="sng" dirty="0">
                <a:solidFill>
                  <a:schemeClr val="accent1">
                    <a:lumMod val="50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rPr>
              <a:t>月調査</a:t>
            </a:r>
            <a:r>
              <a:rPr kumimoji="1" lang="en-US" altLang="ja-JP" sz="3200" u="sng" dirty="0">
                <a:solidFill>
                  <a:schemeClr val="accent1">
                    <a:lumMod val="50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rPr>
              <a:t>)</a:t>
            </a:r>
            <a:endParaRPr kumimoji="1" lang="ja-JP" altLang="en-US" sz="3200" u="sng" dirty="0">
              <a:solidFill>
                <a:schemeClr val="accent1">
                  <a:lumMod val="50000"/>
                </a:schemeClr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>
                <a:latin typeface="HGP明朝E" pitchFamily="18" charset="-128"/>
                <a:ea typeface="HGP明朝E" pitchFamily="18" charset="-128"/>
              </a:rPr>
              <a:t>宿坊の数・・・１２</a:t>
            </a:r>
            <a:endParaRPr kumimoji="1" lang="en-US" altLang="ja-JP" dirty="0">
              <a:latin typeface="HGP明朝E" pitchFamily="18" charset="-128"/>
              <a:ea typeface="HGP明朝E" pitchFamily="18" charset="-128"/>
            </a:endParaRPr>
          </a:p>
          <a:p>
            <a:endParaRPr lang="en-US" altLang="ja-JP" dirty="0">
              <a:latin typeface="HGP明朝E" pitchFamily="18" charset="-128"/>
              <a:ea typeface="HGP明朝E" pitchFamily="18" charset="-128"/>
            </a:endParaRPr>
          </a:p>
          <a:p>
            <a:r>
              <a:rPr kumimoji="1" lang="ja-JP" altLang="en-US" dirty="0">
                <a:latin typeface="HGP明朝E" pitchFamily="18" charset="-128"/>
                <a:ea typeface="HGP明朝E" pitchFamily="18" charset="-128"/>
              </a:rPr>
              <a:t>宿泊可能者数・・・およそ１０００人</a:t>
            </a:r>
            <a:endParaRPr kumimoji="1" lang="en-US" altLang="ja-JP" dirty="0">
              <a:latin typeface="HGP明朝E" pitchFamily="18" charset="-128"/>
              <a:ea typeface="HGP明朝E" pitchFamily="18" charset="-128"/>
            </a:endParaRPr>
          </a:p>
          <a:p>
            <a:endParaRPr lang="en-US" altLang="ja-JP" dirty="0">
              <a:latin typeface="HGP明朝E" pitchFamily="18" charset="-128"/>
              <a:ea typeface="HGP明朝E" pitchFamily="18" charset="-128"/>
            </a:endParaRPr>
          </a:p>
          <a:p>
            <a:r>
              <a:rPr kumimoji="1" lang="ja-JP" altLang="en-US" dirty="0">
                <a:latin typeface="HGP明朝E" pitchFamily="18" charset="-128"/>
                <a:ea typeface="HGP明朝E" pitchFamily="18" charset="-128"/>
              </a:rPr>
              <a:t>開拓可能余地は？</a:t>
            </a:r>
            <a:endParaRPr kumimoji="1" lang="en-US" altLang="ja-JP" dirty="0">
              <a:latin typeface="HGP明朝E" pitchFamily="18" charset="-128"/>
              <a:ea typeface="HGP明朝E" pitchFamily="18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HGP明朝E" pitchFamily="18" charset="-128"/>
                <a:ea typeface="HGP明朝E" pitchFamily="18" charset="-128"/>
              </a:rPr>
              <a:t>　約</a:t>
            </a:r>
            <a:r>
              <a:rPr lang="ja-JP" altLang="en-US" dirty="0" smtClean="0">
                <a:latin typeface="HGP明朝E" pitchFamily="18" charset="-128"/>
                <a:ea typeface="HGP明朝E" pitchFamily="18" charset="-128"/>
              </a:rPr>
              <a:t>１８００箇所</a:t>
            </a:r>
            <a:endParaRPr lang="en-US" altLang="ja-JP" dirty="0">
              <a:latin typeface="HGP明朝E" pitchFamily="18" charset="-128"/>
              <a:ea typeface="HGP明朝E" pitchFamily="18" charset="-128"/>
            </a:endParaRPr>
          </a:p>
        </p:txBody>
      </p:sp>
      <p:sp>
        <p:nvSpPr>
          <p:cNvPr id="4" name="爆発 1 3"/>
          <p:cNvSpPr/>
          <p:nvPr/>
        </p:nvSpPr>
        <p:spPr>
          <a:xfrm>
            <a:off x="4722126" y="3343702"/>
            <a:ext cx="4967784" cy="3234518"/>
          </a:xfrm>
          <a:prstGeom prst="irregularSeal1">
            <a:avLst/>
          </a:prstGeom>
          <a:ln>
            <a:solidFill>
              <a:srgbClr val="FF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6000" b="1" dirty="0" smtClean="0">
                <a:solidFill>
                  <a:schemeClr val="tx1"/>
                </a:solidFill>
              </a:rPr>
              <a:t>１％</a:t>
            </a:r>
            <a:endParaRPr kumimoji="1" lang="ja-JP" altLang="en-US" sz="6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5396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円/楕円 3"/>
          <p:cNvSpPr/>
          <p:nvPr/>
        </p:nvSpPr>
        <p:spPr>
          <a:xfrm>
            <a:off x="436728" y="2210937"/>
            <a:ext cx="11136573" cy="298886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sz="5400" u="sng" dirty="0">
                <a:solidFill>
                  <a:schemeClr val="accent1">
                    <a:lumMod val="50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rPr>
              <a:t>奈良県をどうアピールするか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38200" y="2993243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kumimoji="1" lang="ja-JP" altLang="en-US" sz="5400" b="1" dirty="0">
                <a:ln w="1905"/>
                <a:solidFill>
                  <a:srgbClr val="7030A0"/>
                </a:solidFill>
                <a:effectLst>
                  <a:glow rad="228600">
                    <a:srgbClr val="7030A0">
                      <a:alpha val="40000"/>
                    </a:srgb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お坊さんに協力して</a:t>
            </a:r>
            <a:r>
              <a:rPr kumimoji="1" lang="ja-JP" altLang="en-US" sz="5400" b="1" dirty="0" smtClean="0">
                <a:ln w="1905"/>
                <a:solidFill>
                  <a:srgbClr val="7030A0"/>
                </a:solidFill>
                <a:effectLst>
                  <a:glow rad="228600">
                    <a:srgbClr val="7030A0">
                      <a:alpha val="40000"/>
                    </a:srgb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もらって</a:t>
            </a:r>
            <a:endParaRPr kumimoji="1" lang="en-US" altLang="ja-JP" sz="5400" b="1" dirty="0" smtClean="0">
              <a:ln w="1905"/>
              <a:solidFill>
                <a:srgbClr val="7030A0"/>
              </a:solidFill>
              <a:effectLst>
                <a:glow rad="228600">
                  <a:srgbClr val="7030A0">
                    <a:alpha val="40000"/>
                  </a:srgb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0" indent="0" algn="ctr">
              <a:buNone/>
            </a:pPr>
            <a:r>
              <a:rPr kumimoji="1" lang="ja-JP" altLang="en-US" sz="5400" b="1" dirty="0" smtClean="0">
                <a:ln w="1905"/>
                <a:solidFill>
                  <a:srgbClr val="7030A0"/>
                </a:solidFill>
                <a:effectLst>
                  <a:glow rad="228600">
                    <a:srgbClr val="7030A0">
                      <a:alpha val="40000"/>
                    </a:srgb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動画</a:t>
            </a:r>
            <a:r>
              <a:rPr kumimoji="1" lang="ja-JP" altLang="en-US" sz="5400" b="1" dirty="0">
                <a:ln w="1905"/>
                <a:solidFill>
                  <a:srgbClr val="7030A0"/>
                </a:solidFill>
                <a:effectLst>
                  <a:glow rad="228600">
                    <a:srgbClr val="7030A0">
                      <a:alpha val="40000"/>
                    </a:srgb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を撮影</a:t>
            </a:r>
            <a:r>
              <a:rPr kumimoji="1" lang="ja-JP" altLang="en-US" sz="5400" b="1" dirty="0" smtClean="0">
                <a:ln w="1905"/>
                <a:solidFill>
                  <a:srgbClr val="7030A0"/>
                </a:solidFill>
                <a:effectLst>
                  <a:glow rad="228600">
                    <a:srgbClr val="7030A0">
                      <a:alpha val="40000"/>
                    </a:srgb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し</a:t>
            </a:r>
            <a:r>
              <a:rPr lang="ja-JP" altLang="en-US" sz="5400" b="1" dirty="0" smtClean="0">
                <a:ln w="1905"/>
                <a:solidFill>
                  <a:srgbClr val="7030A0"/>
                </a:solidFill>
                <a:effectLst>
                  <a:glow rad="228600">
                    <a:srgbClr val="7030A0">
                      <a:alpha val="40000"/>
                    </a:srgb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、</a:t>
            </a:r>
            <a:r>
              <a:rPr lang="en-US" altLang="ja-JP" sz="5400" b="1" dirty="0" smtClean="0">
                <a:ln w="1905"/>
                <a:solidFill>
                  <a:srgbClr val="7030A0"/>
                </a:solidFill>
                <a:effectLst>
                  <a:glow rad="228600">
                    <a:srgbClr val="7030A0">
                      <a:alpha val="40000"/>
                    </a:srgb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SNS</a:t>
            </a:r>
            <a:r>
              <a:rPr kumimoji="1" lang="ja-JP" altLang="en-US" sz="5400" b="1" dirty="0" smtClean="0">
                <a:ln w="1905"/>
                <a:solidFill>
                  <a:srgbClr val="7030A0"/>
                </a:solidFill>
                <a:effectLst>
                  <a:glow rad="228600">
                    <a:srgbClr val="7030A0">
                      <a:alpha val="40000"/>
                    </a:srgb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で発信</a:t>
            </a:r>
            <a:endParaRPr kumimoji="1" lang="en-US" altLang="ja-JP" sz="3200" b="1" dirty="0">
              <a:ln w="1905"/>
              <a:solidFill>
                <a:srgbClr val="7030A0"/>
              </a:solidFill>
              <a:effectLst>
                <a:glow rad="228600">
                  <a:srgbClr val="7030A0">
                    <a:alpha val="40000"/>
                  </a:srgb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29394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sz="5400" u="sng" dirty="0">
                <a:solidFill>
                  <a:schemeClr val="accent1">
                    <a:lumMod val="50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rPr>
              <a:t>企画内容</a:t>
            </a:r>
          </a:p>
        </p:txBody>
      </p:sp>
      <p:sp>
        <p:nvSpPr>
          <p:cNvPr id="4" name="楕円 3"/>
          <p:cNvSpPr/>
          <p:nvPr/>
        </p:nvSpPr>
        <p:spPr>
          <a:xfrm>
            <a:off x="479745" y="2096605"/>
            <a:ext cx="3559991" cy="3526273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600" b="1" dirty="0"/>
              <a:t>宿泊</a:t>
            </a:r>
            <a:endParaRPr kumimoji="1" lang="en-US" altLang="ja-JP" sz="3600" b="1" dirty="0"/>
          </a:p>
          <a:p>
            <a:pPr algn="ctr"/>
            <a:r>
              <a:rPr kumimoji="1" lang="ja-JP" altLang="en-US" sz="3600" b="1" dirty="0"/>
              <a:t>してもらう</a:t>
            </a:r>
          </a:p>
        </p:txBody>
      </p:sp>
      <p:sp>
        <p:nvSpPr>
          <p:cNvPr id="10" name="楕円 9"/>
          <p:cNvSpPr/>
          <p:nvPr/>
        </p:nvSpPr>
        <p:spPr>
          <a:xfrm>
            <a:off x="7924089" y="2096603"/>
            <a:ext cx="3567326" cy="355357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600" b="1" dirty="0"/>
              <a:t>日本文化</a:t>
            </a:r>
            <a:endParaRPr kumimoji="1" lang="en-US" altLang="ja-JP" sz="3600" b="1" dirty="0"/>
          </a:p>
          <a:p>
            <a:pPr algn="ctr"/>
            <a:r>
              <a:rPr kumimoji="1" lang="ja-JP" altLang="en-US" sz="3600" b="1" dirty="0"/>
              <a:t>の認知</a:t>
            </a:r>
          </a:p>
        </p:txBody>
      </p:sp>
      <p:sp>
        <p:nvSpPr>
          <p:cNvPr id="11" name="楕円 10"/>
          <p:cNvSpPr/>
          <p:nvPr/>
        </p:nvSpPr>
        <p:spPr>
          <a:xfrm>
            <a:off x="4170164" y="2096603"/>
            <a:ext cx="3622707" cy="3539922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600" b="1" dirty="0"/>
              <a:t>宿泊観光客</a:t>
            </a:r>
            <a:endParaRPr lang="en-US" altLang="ja-JP" sz="3600" b="1" dirty="0"/>
          </a:p>
          <a:p>
            <a:pPr algn="ctr"/>
            <a:r>
              <a:rPr kumimoji="1" lang="ja-JP" altLang="en-US" sz="3600" b="1" dirty="0"/>
              <a:t>の改善</a:t>
            </a:r>
          </a:p>
        </p:txBody>
      </p:sp>
    </p:spTree>
    <p:extLst>
      <p:ext uri="{BB962C8B-B14F-4D97-AF65-F5344CB8AC3E}">
        <p14:creationId xmlns:p14="http://schemas.microsoft.com/office/powerpoint/2010/main" val="238018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コンテンツ プレースホルダー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35664663"/>
              </p:ext>
            </p:extLst>
          </p:nvPr>
        </p:nvGraphicFramePr>
        <p:xfrm>
          <a:off x="-469813" y="1732542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9" name="グループ化 8"/>
          <p:cNvGrpSpPr/>
          <p:nvPr/>
        </p:nvGrpSpPr>
        <p:grpSpPr>
          <a:xfrm>
            <a:off x="8581575" y="2500043"/>
            <a:ext cx="3326134" cy="2964221"/>
            <a:chOff x="8180068" y="1623361"/>
            <a:chExt cx="3326134" cy="2964221"/>
          </a:xfrm>
        </p:grpSpPr>
        <p:sp>
          <p:nvSpPr>
            <p:cNvPr id="3" name="二等辺三角形 2"/>
            <p:cNvSpPr/>
            <p:nvPr/>
          </p:nvSpPr>
          <p:spPr>
            <a:xfrm rot="13724507">
              <a:off x="8423361" y="3719128"/>
              <a:ext cx="625161" cy="1111748"/>
            </a:xfrm>
            <a:prstGeom prst="triangle">
              <a:avLst>
                <a:gd name="adj" fmla="val 54354"/>
              </a:avLst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5" name="円/楕円 4"/>
            <p:cNvSpPr/>
            <p:nvPr/>
          </p:nvSpPr>
          <p:spPr>
            <a:xfrm>
              <a:off x="8657494" y="1623361"/>
              <a:ext cx="2848708" cy="2883877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4400" dirty="0">
                  <a:solidFill>
                    <a:prstClr val="white"/>
                  </a:solidFill>
                </a:rPr>
                <a:t>古都</a:t>
              </a:r>
              <a:endParaRPr lang="en-US" altLang="ja-JP" sz="4400" dirty="0">
                <a:solidFill>
                  <a:prstClr val="white"/>
                </a:solidFill>
              </a:endParaRPr>
            </a:p>
            <a:p>
              <a:pPr algn="ctr"/>
              <a:r>
                <a:rPr lang="ja-JP" altLang="en-US" sz="4400" dirty="0">
                  <a:solidFill>
                    <a:prstClr val="white"/>
                  </a:solidFill>
                </a:rPr>
                <a:t>奈良</a:t>
              </a:r>
            </a:p>
          </p:txBody>
        </p:sp>
      </p:grp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243205"/>
            <a:ext cx="10515600" cy="1325563"/>
          </a:xfrm>
        </p:spPr>
        <p:txBody>
          <a:bodyPr>
            <a:normAutofit/>
          </a:bodyPr>
          <a:lstStyle/>
          <a:p>
            <a:r>
              <a:rPr kumimoji="1" lang="ja-JP" altLang="en-US" sz="5400" u="sng" dirty="0">
                <a:solidFill>
                  <a:schemeClr val="accent1">
                    <a:lumMod val="50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rPr>
              <a:t>なぜ奈良県のお寺なのか</a:t>
            </a: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30" r="17260"/>
          <a:stretch/>
        </p:blipFill>
        <p:spPr>
          <a:xfrm>
            <a:off x="9059001" y="2509288"/>
            <a:ext cx="2848708" cy="2874632"/>
          </a:xfrm>
          <a:prstGeom prst="ellipse">
            <a:avLst/>
          </a:prstGeom>
          <a:ln w="63500" cap="rnd">
            <a:solidFill>
              <a:srgbClr val="92D050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図 7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74" r="10843"/>
          <a:stretch/>
        </p:blipFill>
        <p:spPr>
          <a:xfrm>
            <a:off x="9059001" y="2470749"/>
            <a:ext cx="2866334" cy="2913171"/>
          </a:xfrm>
          <a:prstGeom prst="ellipse">
            <a:avLst/>
          </a:prstGeom>
          <a:ln w="63500" cap="rnd">
            <a:solidFill>
              <a:srgbClr val="92D050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図 5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11" r="12927"/>
          <a:stretch/>
        </p:blipFill>
        <p:spPr>
          <a:xfrm>
            <a:off x="9059001" y="2470748"/>
            <a:ext cx="2926693" cy="2913171"/>
          </a:xfrm>
          <a:prstGeom prst="ellipse">
            <a:avLst/>
          </a:prstGeom>
          <a:ln w="63500" cap="rnd">
            <a:solidFill>
              <a:srgbClr val="92D050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518965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0FA7D90-6F72-4C33-82CF-EE868668BF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20FA7D90-6F72-4C33-82CF-EE868668BF5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0EBF412-C9E5-4560-8507-70A2C62AB3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graphicEl>
                                              <a:dgm id="{00EBF412-C9E5-4560-8507-70A2C62AB38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EA3C56F-8C77-4B2C-9744-6CD516705E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dgm id="{4EA3C56F-8C77-4B2C-9744-6CD516705E6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809ADBD-8844-450C-8156-5A00D40529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graphicEl>
                                              <a:dgm id="{E809ADBD-8844-450C-8156-5A00D405295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9884815-5A93-4C1B-B912-2F1E4511FF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graphicEl>
                                              <a:dgm id="{09884815-5A93-4C1B-B912-2F1E4511FF4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2260AC2-BB34-4BBB-BE2C-FD1B5E55FB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graphicEl>
                                              <a:dgm id="{E2260AC2-BB34-4BBB-BE2C-FD1B5E55FBE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xit" presetSubtype="32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2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xit" presetSubtype="32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0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6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xit" presetSubtype="32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8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テキスト ボックス 10"/>
          <p:cNvSpPr txBox="1"/>
          <p:nvPr/>
        </p:nvSpPr>
        <p:spPr>
          <a:xfrm>
            <a:off x="2702256" y="2169995"/>
            <a:ext cx="25930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 smtClean="0">
                <a:latin typeface="HGP創英角ｺﾞｼｯｸUB" pitchFamily="50" charset="-128"/>
                <a:ea typeface="HGP創英角ｺﾞｼｯｸUB" pitchFamily="50" charset="-128"/>
              </a:rPr>
              <a:t>JR</a:t>
            </a:r>
            <a:r>
              <a:rPr kumimoji="1" lang="ja-JP" altLang="en-US" sz="3200" dirty="0" smtClean="0">
                <a:latin typeface="HGP創英角ｺﾞｼｯｸUB" pitchFamily="50" charset="-128"/>
                <a:ea typeface="HGP創英角ｺﾞｼｯｸUB" pitchFamily="50" charset="-128"/>
              </a:rPr>
              <a:t>神戸線</a:t>
            </a:r>
            <a:endParaRPr kumimoji="1" lang="ja-JP" altLang="en-US" sz="3200" dirty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2163169" y="2074459"/>
            <a:ext cx="66168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 smtClean="0">
                <a:latin typeface="HGP創英角ｺﾞｼｯｸUB" pitchFamily="50" charset="-128"/>
                <a:ea typeface="HGP創英角ｺﾞｼｯｸUB" pitchFamily="50" charset="-128"/>
              </a:rPr>
              <a:t>JR</a:t>
            </a:r>
            <a:r>
              <a:rPr lang="ja-JP" altLang="en-US" sz="3200" dirty="0" smtClean="0">
                <a:latin typeface="HGP創英角ｺﾞｼｯｸUB" pitchFamily="50" charset="-128"/>
                <a:ea typeface="HGP創英角ｺﾞｼｯｸUB" pitchFamily="50" charset="-128"/>
              </a:rPr>
              <a:t>大阪環状線　内回り（大和路快速）</a:t>
            </a:r>
            <a:endParaRPr kumimoji="1" lang="ja-JP" altLang="en-US" sz="3200" dirty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13" name="右矢印 12"/>
          <p:cNvSpPr/>
          <p:nvPr/>
        </p:nvSpPr>
        <p:spPr>
          <a:xfrm>
            <a:off x="382137" y="4851779"/>
            <a:ext cx="11436824" cy="1132763"/>
          </a:xfrm>
          <a:prstGeom prst="rightArrow">
            <a:avLst>
              <a:gd name="adj1" fmla="val 50000"/>
              <a:gd name="adj2" fmla="val 136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 smtClean="0"/>
              <a:t>約</a:t>
            </a:r>
            <a:r>
              <a:rPr lang="en-US" altLang="ja-JP" sz="3200" dirty="0" smtClean="0"/>
              <a:t>80</a:t>
            </a:r>
            <a:r>
              <a:rPr kumimoji="1" lang="ja-JP" altLang="en-US" sz="2000" dirty="0" smtClean="0"/>
              <a:t>分</a:t>
            </a:r>
            <a:endParaRPr kumimoji="1" lang="ja-JP" altLang="en-US" sz="2000" dirty="0"/>
          </a:p>
        </p:txBody>
      </p:sp>
      <p:grpSp>
        <p:nvGrpSpPr>
          <p:cNvPr id="16" name="グループ化 15"/>
          <p:cNvGrpSpPr/>
          <p:nvPr/>
        </p:nvGrpSpPr>
        <p:grpSpPr>
          <a:xfrm>
            <a:off x="0" y="2791715"/>
            <a:ext cx="4289624" cy="1715849"/>
            <a:chOff x="6960562" y="1286549"/>
            <a:chExt cx="4289624" cy="1715849"/>
          </a:xfrm>
        </p:grpSpPr>
        <p:sp>
          <p:nvSpPr>
            <p:cNvPr id="17" name="山形 16"/>
            <p:cNvSpPr/>
            <p:nvPr/>
          </p:nvSpPr>
          <p:spPr>
            <a:xfrm>
              <a:off x="6960562" y="1286549"/>
              <a:ext cx="4289624" cy="1715849"/>
            </a:xfrm>
            <a:prstGeom prst="chevron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山形 4"/>
            <p:cNvSpPr/>
            <p:nvPr/>
          </p:nvSpPr>
          <p:spPr>
            <a:xfrm>
              <a:off x="7818487" y="1286549"/>
              <a:ext cx="2573775" cy="171584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6022" tIns="58674" rIns="58674" bIns="58674" numCol="1" spcCol="1270" anchor="ctr" anchorCtr="0">
              <a:noAutofit/>
            </a:bodyPr>
            <a:lstStyle/>
            <a:p>
              <a:pPr lvl="0"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ja-JP" sz="4400" dirty="0" smtClean="0">
                  <a:latin typeface="HGP創英角ｺﾞｼｯｸUB" pitchFamily="50" charset="-128"/>
                  <a:ea typeface="HGP創英角ｺﾞｼｯｸUB" pitchFamily="50" charset="-128"/>
                </a:rPr>
                <a:t>JR</a:t>
              </a:r>
              <a:r>
                <a:rPr lang="ja-JP" altLang="en-US" sz="4400" dirty="0" smtClean="0">
                  <a:latin typeface="HGP創英角ｺﾞｼｯｸUB" pitchFamily="50" charset="-128"/>
                  <a:ea typeface="HGP創英角ｺﾞｼｯｸUB" pitchFamily="50" charset="-128"/>
                </a:rPr>
                <a:t>三ノ宮</a:t>
              </a:r>
              <a:endParaRPr kumimoji="1" lang="ja-JP" altLang="en-US" sz="4400" kern="1200" dirty="0">
                <a:latin typeface="HGP創英角ｺﾞｼｯｸUB" pitchFamily="50" charset="-128"/>
                <a:ea typeface="HGP創英角ｺﾞｼｯｸUB" pitchFamily="50" charset="-128"/>
              </a:endParaRPr>
            </a:p>
          </p:txBody>
        </p:sp>
      </p:grpSp>
      <p:sp>
        <p:nvSpPr>
          <p:cNvPr id="19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kumimoji="1" lang="ja-JP" altLang="en-US" u="sng" dirty="0" smtClean="0">
                <a:solidFill>
                  <a:schemeClr val="accent1">
                    <a:lumMod val="50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rPr>
              <a:t>近畿エリアアクセス （電車）</a:t>
            </a:r>
            <a:r>
              <a:rPr kumimoji="1" lang="ja-JP" altLang="en-US" sz="3600" u="sng" dirty="0" smtClean="0">
                <a:solidFill>
                  <a:schemeClr val="accent1">
                    <a:lumMod val="50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rPr>
              <a:t>　三ノ宮発</a:t>
            </a:r>
            <a:endParaRPr kumimoji="1" lang="ja-JP" altLang="en-US" u="sng" dirty="0">
              <a:solidFill>
                <a:schemeClr val="accent1">
                  <a:lumMod val="50000"/>
                </a:schemeClr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grpSp>
        <p:nvGrpSpPr>
          <p:cNvPr id="21" name="グループ化 20"/>
          <p:cNvGrpSpPr/>
          <p:nvPr/>
        </p:nvGrpSpPr>
        <p:grpSpPr>
          <a:xfrm>
            <a:off x="3427864" y="2793990"/>
            <a:ext cx="4289624" cy="1715849"/>
            <a:chOff x="6960562" y="1286549"/>
            <a:chExt cx="4289624" cy="1715849"/>
          </a:xfrm>
        </p:grpSpPr>
        <p:sp>
          <p:nvSpPr>
            <p:cNvPr id="22" name="山形 21"/>
            <p:cNvSpPr/>
            <p:nvPr/>
          </p:nvSpPr>
          <p:spPr>
            <a:xfrm>
              <a:off x="6960562" y="1286549"/>
              <a:ext cx="4289624" cy="1715849"/>
            </a:xfrm>
            <a:prstGeom prst="chevron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山形 4"/>
            <p:cNvSpPr/>
            <p:nvPr/>
          </p:nvSpPr>
          <p:spPr>
            <a:xfrm>
              <a:off x="7818487" y="1286549"/>
              <a:ext cx="2573775" cy="171584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6022" tIns="58674" rIns="58674" bIns="58674" numCol="1" spcCol="1270" anchor="ctr" anchorCtr="0">
              <a:noAutofit/>
            </a:bodyPr>
            <a:lstStyle/>
            <a:p>
              <a:pPr lvl="0"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ja-JP" sz="4400" dirty="0" smtClean="0">
                  <a:latin typeface="HGP創英角ｺﾞｼｯｸUB" pitchFamily="50" charset="-128"/>
                  <a:ea typeface="HGP創英角ｺﾞｼｯｸUB" pitchFamily="50" charset="-128"/>
                </a:rPr>
                <a:t>JR</a:t>
              </a:r>
              <a:r>
                <a:rPr lang="ja-JP" altLang="en-US" sz="4400" dirty="0" smtClean="0">
                  <a:latin typeface="HGP創英角ｺﾞｼｯｸUB" pitchFamily="50" charset="-128"/>
                  <a:ea typeface="HGP創英角ｺﾞｼｯｸUB" pitchFamily="50" charset="-128"/>
                </a:rPr>
                <a:t>大阪</a:t>
              </a:r>
              <a:endParaRPr kumimoji="1" lang="ja-JP" altLang="en-US" sz="4400" kern="1200" dirty="0">
                <a:latin typeface="HGP創英角ｺﾞｼｯｸUB" pitchFamily="50" charset="-128"/>
                <a:ea typeface="HGP創英角ｺﾞｼｯｸUB" pitchFamily="50" charset="-128"/>
              </a:endParaRPr>
            </a:p>
          </p:txBody>
        </p:sp>
      </p:grpSp>
      <p:grpSp>
        <p:nvGrpSpPr>
          <p:cNvPr id="24" name="グループ化 23"/>
          <p:cNvGrpSpPr/>
          <p:nvPr/>
        </p:nvGrpSpPr>
        <p:grpSpPr>
          <a:xfrm>
            <a:off x="7058167" y="2793990"/>
            <a:ext cx="4289624" cy="1715849"/>
            <a:chOff x="6960562" y="1286549"/>
            <a:chExt cx="4289624" cy="1715849"/>
          </a:xfrm>
        </p:grpSpPr>
        <p:sp>
          <p:nvSpPr>
            <p:cNvPr id="25" name="山形 24"/>
            <p:cNvSpPr/>
            <p:nvPr/>
          </p:nvSpPr>
          <p:spPr>
            <a:xfrm>
              <a:off x="6960562" y="1286549"/>
              <a:ext cx="4289624" cy="1715849"/>
            </a:xfrm>
            <a:prstGeom prst="chevron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6" name="山形 4"/>
            <p:cNvSpPr/>
            <p:nvPr/>
          </p:nvSpPr>
          <p:spPr>
            <a:xfrm>
              <a:off x="7818487" y="1286549"/>
              <a:ext cx="2573775" cy="171584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6022" tIns="58674" rIns="58674" bIns="58674" numCol="1" spcCol="1270" anchor="ctr" anchorCtr="0">
              <a:noAutofit/>
            </a:bodyPr>
            <a:lstStyle/>
            <a:p>
              <a:pPr lvl="0"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ja-JP" sz="4400" dirty="0" smtClean="0">
                  <a:latin typeface="HGP創英角ｺﾞｼｯｸUB" pitchFamily="50" charset="-128"/>
                  <a:ea typeface="HGP創英角ｺﾞｼｯｸUB" pitchFamily="50" charset="-128"/>
                </a:rPr>
                <a:t>JR</a:t>
              </a:r>
              <a:r>
                <a:rPr lang="ja-JP" altLang="en-US" sz="4400" dirty="0" smtClean="0">
                  <a:latin typeface="HGP創英角ｺﾞｼｯｸUB" pitchFamily="50" charset="-128"/>
                  <a:ea typeface="HGP創英角ｺﾞｼｯｸUB" pitchFamily="50" charset="-128"/>
                </a:rPr>
                <a:t>大阪</a:t>
              </a:r>
              <a:endParaRPr kumimoji="1" lang="ja-JP" altLang="en-US" sz="4400" kern="1200" dirty="0">
                <a:latin typeface="HGP創英角ｺﾞｼｯｸUB" pitchFamily="50" charset="-128"/>
                <a:ea typeface="HGP創英角ｺﾞｼｯｸUB" pitchFamily="50" charset="-128"/>
              </a:endParaRPr>
            </a:p>
          </p:txBody>
        </p:sp>
      </p:grpSp>
      <p:sp>
        <p:nvSpPr>
          <p:cNvPr id="30" name="山形 29"/>
          <p:cNvSpPr/>
          <p:nvPr/>
        </p:nvSpPr>
        <p:spPr>
          <a:xfrm>
            <a:off x="3712192" y="2784144"/>
            <a:ext cx="4258101" cy="1692322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800" dirty="0" smtClean="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rPr>
              <a:t>JR</a:t>
            </a:r>
            <a:r>
              <a:rPr lang="ja-JP" altLang="en-US" sz="4800" dirty="0" smtClean="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rPr>
              <a:t>奈良</a:t>
            </a:r>
            <a:endParaRPr kumimoji="1" lang="ja-JP" altLang="en-US" sz="4800" dirty="0">
              <a:solidFill>
                <a:schemeClr val="bg1"/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146E-6 -4.89362E-6 L -0.57692 -0.00786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900" y="-400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12" grpId="0"/>
      <p:bldP spid="3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テキスト ボックス 10"/>
          <p:cNvSpPr txBox="1"/>
          <p:nvPr/>
        </p:nvSpPr>
        <p:spPr>
          <a:xfrm>
            <a:off x="4462817" y="2142700"/>
            <a:ext cx="43809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 smtClean="0">
                <a:latin typeface="HGP創英角ｺﾞｼｯｸUB" pitchFamily="50" charset="-128"/>
                <a:ea typeface="HGP創英角ｺﾞｼｯｸUB" pitchFamily="50" charset="-128"/>
              </a:rPr>
              <a:t>JR</a:t>
            </a:r>
            <a:r>
              <a:rPr lang="ja-JP" altLang="en-US" sz="3200" dirty="0" smtClean="0">
                <a:latin typeface="HGP創英角ｺﾞｼｯｸUB" pitchFamily="50" charset="-128"/>
                <a:ea typeface="HGP創英角ｺﾞｼｯｸUB" pitchFamily="50" charset="-128"/>
              </a:rPr>
              <a:t>奈良線　快速</a:t>
            </a:r>
            <a:endParaRPr kumimoji="1" lang="ja-JP" altLang="en-US" sz="3200" dirty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13" name="右矢印 12"/>
          <p:cNvSpPr/>
          <p:nvPr/>
        </p:nvSpPr>
        <p:spPr>
          <a:xfrm>
            <a:off x="1269241" y="4851779"/>
            <a:ext cx="10549719" cy="1132763"/>
          </a:xfrm>
          <a:prstGeom prst="rightArrow">
            <a:avLst>
              <a:gd name="adj1" fmla="val 50000"/>
              <a:gd name="adj2" fmla="val 136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 smtClean="0"/>
              <a:t>約</a:t>
            </a:r>
            <a:r>
              <a:rPr lang="en-US" altLang="ja-JP" sz="3200" dirty="0" smtClean="0"/>
              <a:t>50</a:t>
            </a:r>
            <a:r>
              <a:rPr kumimoji="1" lang="ja-JP" altLang="en-US" sz="2000" dirty="0" smtClean="0"/>
              <a:t>分</a:t>
            </a:r>
            <a:endParaRPr kumimoji="1" lang="ja-JP" altLang="en-US" sz="2000" dirty="0"/>
          </a:p>
        </p:txBody>
      </p:sp>
      <p:grpSp>
        <p:nvGrpSpPr>
          <p:cNvPr id="2" name="グループ化 15"/>
          <p:cNvGrpSpPr/>
          <p:nvPr/>
        </p:nvGrpSpPr>
        <p:grpSpPr>
          <a:xfrm>
            <a:off x="2060812" y="2819010"/>
            <a:ext cx="4289624" cy="1715849"/>
            <a:chOff x="6960562" y="1286549"/>
            <a:chExt cx="4289624" cy="1715849"/>
          </a:xfrm>
        </p:grpSpPr>
        <p:sp>
          <p:nvSpPr>
            <p:cNvPr id="17" name="山形 16"/>
            <p:cNvSpPr/>
            <p:nvPr/>
          </p:nvSpPr>
          <p:spPr>
            <a:xfrm>
              <a:off x="6960562" y="1286549"/>
              <a:ext cx="4289624" cy="1715849"/>
            </a:xfrm>
            <a:prstGeom prst="chevron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山形 4"/>
            <p:cNvSpPr/>
            <p:nvPr/>
          </p:nvSpPr>
          <p:spPr>
            <a:xfrm>
              <a:off x="7818487" y="1286549"/>
              <a:ext cx="2573775" cy="171584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6022" tIns="58674" rIns="58674" bIns="58674" numCol="1" spcCol="1270" anchor="ctr" anchorCtr="0">
              <a:noAutofit/>
            </a:bodyPr>
            <a:lstStyle/>
            <a:p>
              <a:pPr lvl="0"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ja-JP" sz="4400" dirty="0" smtClean="0">
                  <a:latin typeface="HGP創英角ｺﾞｼｯｸUB" pitchFamily="50" charset="-128"/>
                  <a:ea typeface="HGP創英角ｺﾞｼｯｸUB" pitchFamily="50" charset="-128"/>
                </a:rPr>
                <a:t>JR</a:t>
              </a:r>
              <a:r>
                <a:rPr lang="ja-JP" altLang="en-US" sz="4400" dirty="0" smtClean="0">
                  <a:latin typeface="HGP創英角ｺﾞｼｯｸUB" pitchFamily="50" charset="-128"/>
                  <a:ea typeface="HGP創英角ｺﾞｼｯｸUB" pitchFamily="50" charset="-128"/>
                </a:rPr>
                <a:t>京都</a:t>
              </a:r>
              <a:endParaRPr kumimoji="1" lang="ja-JP" altLang="en-US" sz="4400" kern="1200" dirty="0">
                <a:latin typeface="HGP創英角ｺﾞｼｯｸUB" pitchFamily="50" charset="-128"/>
                <a:ea typeface="HGP創英角ｺﾞｼｯｸUB" pitchFamily="50" charset="-128"/>
              </a:endParaRPr>
            </a:p>
          </p:txBody>
        </p:sp>
      </p:grpSp>
      <p:sp>
        <p:nvSpPr>
          <p:cNvPr id="19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kumimoji="1" lang="ja-JP" altLang="en-US" u="sng" dirty="0" smtClean="0">
                <a:solidFill>
                  <a:schemeClr val="accent1">
                    <a:lumMod val="50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rPr>
              <a:t>近畿エリアアクセス （電車）　</a:t>
            </a:r>
            <a:r>
              <a:rPr kumimoji="1" lang="ja-JP" altLang="en-US" sz="3600" u="sng" dirty="0" smtClean="0">
                <a:solidFill>
                  <a:schemeClr val="accent1">
                    <a:lumMod val="50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rPr>
              <a:t>京都発</a:t>
            </a:r>
            <a:endParaRPr kumimoji="1" lang="ja-JP" altLang="en-US" u="sng" dirty="0">
              <a:solidFill>
                <a:schemeClr val="accent1">
                  <a:lumMod val="50000"/>
                </a:schemeClr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grpSp>
        <p:nvGrpSpPr>
          <p:cNvPr id="3" name="グループ化 20"/>
          <p:cNvGrpSpPr/>
          <p:nvPr/>
        </p:nvGrpSpPr>
        <p:grpSpPr>
          <a:xfrm>
            <a:off x="5829870" y="2807638"/>
            <a:ext cx="4289624" cy="1715849"/>
            <a:chOff x="6960562" y="1286549"/>
            <a:chExt cx="4289624" cy="1715849"/>
          </a:xfrm>
        </p:grpSpPr>
        <p:sp>
          <p:nvSpPr>
            <p:cNvPr id="22" name="山形 21"/>
            <p:cNvSpPr/>
            <p:nvPr/>
          </p:nvSpPr>
          <p:spPr>
            <a:xfrm>
              <a:off x="6960562" y="1286549"/>
              <a:ext cx="4289624" cy="1715849"/>
            </a:xfrm>
            <a:prstGeom prst="chevron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山形 4"/>
            <p:cNvSpPr/>
            <p:nvPr/>
          </p:nvSpPr>
          <p:spPr>
            <a:xfrm>
              <a:off x="7818487" y="1286549"/>
              <a:ext cx="2573775" cy="171584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6022" tIns="58674" rIns="58674" bIns="58674" numCol="1" spcCol="1270" anchor="ctr" anchorCtr="0">
              <a:noAutofit/>
            </a:bodyPr>
            <a:lstStyle/>
            <a:p>
              <a:pPr lvl="0"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ja-JP" sz="4400" dirty="0" smtClean="0">
                  <a:latin typeface="HGP創英角ｺﾞｼｯｸUB" pitchFamily="50" charset="-128"/>
                  <a:ea typeface="HGP創英角ｺﾞｼｯｸUB" pitchFamily="50" charset="-128"/>
                </a:rPr>
                <a:t>JR</a:t>
              </a:r>
              <a:r>
                <a:rPr lang="ja-JP" altLang="en-US" sz="4400" dirty="0" smtClean="0">
                  <a:latin typeface="HGP創英角ｺﾞｼｯｸUB" pitchFamily="50" charset="-128"/>
                  <a:ea typeface="HGP創英角ｺﾞｼｯｸUB" pitchFamily="50" charset="-128"/>
                </a:rPr>
                <a:t>奈良</a:t>
              </a:r>
              <a:endParaRPr kumimoji="1" lang="ja-JP" altLang="en-US" sz="4400" kern="1200" dirty="0">
                <a:latin typeface="HGP創英角ｺﾞｼｯｸUB" pitchFamily="50" charset="-128"/>
                <a:ea typeface="HGP創英角ｺﾞｼｯｸUB" pitchFamily="50" charset="-128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テキスト ボックス 10"/>
          <p:cNvSpPr txBox="1"/>
          <p:nvPr/>
        </p:nvSpPr>
        <p:spPr>
          <a:xfrm>
            <a:off x="2702256" y="2169995"/>
            <a:ext cx="51452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 smtClean="0">
                <a:latin typeface="HGP創英角ｺﾞｼｯｸUB" pitchFamily="50" charset="-128"/>
                <a:ea typeface="HGP創英角ｺﾞｼｯｸUB" pitchFamily="50" charset="-128"/>
              </a:rPr>
              <a:t>JR</a:t>
            </a:r>
            <a:r>
              <a:rPr kumimoji="1" lang="ja-JP" altLang="en-US" sz="3200" dirty="0" smtClean="0">
                <a:latin typeface="HGP創英角ｺﾞｼｯｸUB" pitchFamily="50" charset="-128"/>
                <a:ea typeface="HGP創英角ｺﾞｼｯｸUB" pitchFamily="50" charset="-128"/>
              </a:rPr>
              <a:t>阪和線　上り</a:t>
            </a:r>
            <a:endParaRPr kumimoji="1" lang="ja-JP" altLang="en-US" sz="3200" dirty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3773605" y="2169993"/>
            <a:ext cx="66168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 smtClean="0">
                <a:latin typeface="HGP創英角ｺﾞｼｯｸUB" pitchFamily="50" charset="-128"/>
                <a:ea typeface="HGP創英角ｺﾞｼｯｸUB" pitchFamily="50" charset="-128"/>
              </a:rPr>
              <a:t>JR</a:t>
            </a:r>
            <a:r>
              <a:rPr lang="ja-JP" altLang="en-US" sz="3200" dirty="0" smtClean="0">
                <a:latin typeface="HGP創英角ｺﾞｼｯｸUB" pitchFamily="50" charset="-128"/>
                <a:ea typeface="HGP創英角ｺﾞｼｯｸUB" pitchFamily="50" charset="-128"/>
              </a:rPr>
              <a:t>大和路線　</a:t>
            </a:r>
            <a:endParaRPr kumimoji="1" lang="ja-JP" altLang="en-US" sz="3200" dirty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13" name="右矢印 12"/>
          <p:cNvSpPr/>
          <p:nvPr/>
        </p:nvSpPr>
        <p:spPr>
          <a:xfrm>
            <a:off x="382137" y="4851779"/>
            <a:ext cx="11436824" cy="1132763"/>
          </a:xfrm>
          <a:prstGeom prst="rightArrow">
            <a:avLst>
              <a:gd name="adj1" fmla="val 50000"/>
              <a:gd name="adj2" fmla="val 136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 smtClean="0"/>
              <a:t>約</a:t>
            </a:r>
            <a:r>
              <a:rPr lang="en-US" altLang="ja-JP" sz="3200" dirty="0" smtClean="0"/>
              <a:t>120</a:t>
            </a:r>
            <a:r>
              <a:rPr kumimoji="1" lang="ja-JP" altLang="en-US" sz="2000" dirty="0" smtClean="0"/>
              <a:t>分</a:t>
            </a:r>
            <a:endParaRPr kumimoji="1" lang="ja-JP" altLang="en-US" sz="2000" dirty="0"/>
          </a:p>
        </p:txBody>
      </p:sp>
      <p:grpSp>
        <p:nvGrpSpPr>
          <p:cNvPr id="2" name="グループ化 15"/>
          <p:cNvGrpSpPr/>
          <p:nvPr/>
        </p:nvGrpSpPr>
        <p:grpSpPr>
          <a:xfrm>
            <a:off x="0" y="2791715"/>
            <a:ext cx="4289624" cy="1715849"/>
            <a:chOff x="6960562" y="1286549"/>
            <a:chExt cx="4289624" cy="1715849"/>
          </a:xfrm>
        </p:grpSpPr>
        <p:sp>
          <p:nvSpPr>
            <p:cNvPr id="17" name="山形 16"/>
            <p:cNvSpPr/>
            <p:nvPr/>
          </p:nvSpPr>
          <p:spPr>
            <a:xfrm>
              <a:off x="6960562" y="1286549"/>
              <a:ext cx="4289624" cy="1715849"/>
            </a:xfrm>
            <a:prstGeom prst="chevron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山形 4"/>
            <p:cNvSpPr/>
            <p:nvPr/>
          </p:nvSpPr>
          <p:spPr>
            <a:xfrm>
              <a:off x="7818487" y="1286549"/>
              <a:ext cx="2573775" cy="171584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6022" tIns="58674" rIns="58674" bIns="58674" numCol="1" spcCol="1270" anchor="ctr" anchorCtr="0">
              <a:noAutofit/>
            </a:bodyPr>
            <a:lstStyle/>
            <a:p>
              <a:pPr lvl="0"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ja-JP" sz="4400" dirty="0" smtClean="0">
                  <a:latin typeface="HGP創英角ｺﾞｼｯｸUB" pitchFamily="50" charset="-128"/>
                  <a:ea typeface="HGP創英角ｺﾞｼｯｸUB" pitchFamily="50" charset="-128"/>
                </a:rPr>
                <a:t>JR</a:t>
              </a:r>
              <a:r>
                <a:rPr lang="ja-JP" altLang="en-US" sz="4400" dirty="0" smtClean="0">
                  <a:latin typeface="HGP創英角ｺﾞｼｯｸUB" pitchFamily="50" charset="-128"/>
                  <a:ea typeface="HGP創英角ｺﾞｼｯｸUB" pitchFamily="50" charset="-128"/>
                </a:rPr>
                <a:t>和歌山</a:t>
              </a:r>
              <a:endParaRPr kumimoji="1" lang="ja-JP" altLang="en-US" sz="4400" kern="1200" dirty="0">
                <a:latin typeface="HGP創英角ｺﾞｼｯｸUB" pitchFamily="50" charset="-128"/>
                <a:ea typeface="HGP創英角ｺﾞｼｯｸUB" pitchFamily="50" charset="-128"/>
              </a:endParaRPr>
            </a:p>
          </p:txBody>
        </p:sp>
      </p:grpSp>
      <p:sp>
        <p:nvSpPr>
          <p:cNvPr id="19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kumimoji="1" lang="ja-JP" altLang="en-US" u="sng" dirty="0" smtClean="0">
                <a:solidFill>
                  <a:schemeClr val="accent1">
                    <a:lumMod val="50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rPr>
              <a:t>近畿エリアアクセス （電車）　</a:t>
            </a:r>
            <a:r>
              <a:rPr kumimoji="1" lang="ja-JP" altLang="en-US" sz="3600" u="sng" dirty="0" smtClean="0">
                <a:solidFill>
                  <a:schemeClr val="accent1">
                    <a:lumMod val="50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rPr>
              <a:t>和歌山発</a:t>
            </a:r>
            <a:endParaRPr kumimoji="1" lang="ja-JP" altLang="en-US" sz="3600" u="sng" dirty="0">
              <a:solidFill>
                <a:schemeClr val="accent1">
                  <a:lumMod val="50000"/>
                </a:schemeClr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grpSp>
        <p:nvGrpSpPr>
          <p:cNvPr id="3" name="グループ化 20"/>
          <p:cNvGrpSpPr/>
          <p:nvPr/>
        </p:nvGrpSpPr>
        <p:grpSpPr>
          <a:xfrm>
            <a:off x="3427864" y="2793990"/>
            <a:ext cx="4289624" cy="1715849"/>
            <a:chOff x="6960562" y="1286549"/>
            <a:chExt cx="4289624" cy="1715849"/>
          </a:xfrm>
        </p:grpSpPr>
        <p:sp>
          <p:nvSpPr>
            <p:cNvPr id="22" name="山形 21"/>
            <p:cNvSpPr/>
            <p:nvPr/>
          </p:nvSpPr>
          <p:spPr>
            <a:xfrm>
              <a:off x="6960562" y="1286549"/>
              <a:ext cx="4289624" cy="1715849"/>
            </a:xfrm>
            <a:prstGeom prst="chevron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山形 4"/>
            <p:cNvSpPr/>
            <p:nvPr/>
          </p:nvSpPr>
          <p:spPr>
            <a:xfrm>
              <a:off x="7818487" y="1286549"/>
              <a:ext cx="2573775" cy="171584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6022" tIns="58674" rIns="58674" bIns="58674" numCol="1" spcCol="1270" anchor="ctr" anchorCtr="0">
              <a:noAutofit/>
            </a:bodyPr>
            <a:lstStyle/>
            <a:p>
              <a:pPr lvl="0"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ja-JP" sz="4400" dirty="0" smtClean="0">
                  <a:latin typeface="HGP創英角ｺﾞｼｯｸUB" pitchFamily="50" charset="-128"/>
                  <a:ea typeface="HGP創英角ｺﾞｼｯｸUB" pitchFamily="50" charset="-128"/>
                </a:rPr>
                <a:t>JR</a:t>
              </a:r>
              <a:r>
                <a:rPr lang="ja-JP" altLang="en-US" sz="4400" dirty="0" smtClean="0">
                  <a:latin typeface="HGP創英角ｺﾞｼｯｸUB" pitchFamily="50" charset="-128"/>
                  <a:ea typeface="HGP創英角ｺﾞｼｯｸUB" pitchFamily="50" charset="-128"/>
                </a:rPr>
                <a:t>天王寺</a:t>
              </a:r>
              <a:endParaRPr kumimoji="1" lang="ja-JP" altLang="en-US" sz="4400" kern="1200" dirty="0">
                <a:latin typeface="HGP創英角ｺﾞｼｯｸUB" pitchFamily="50" charset="-128"/>
                <a:ea typeface="HGP創英角ｺﾞｼｯｸUB" pitchFamily="50" charset="-128"/>
              </a:endParaRPr>
            </a:p>
          </p:txBody>
        </p:sp>
      </p:grpSp>
      <p:grpSp>
        <p:nvGrpSpPr>
          <p:cNvPr id="4" name="グループ化 23"/>
          <p:cNvGrpSpPr/>
          <p:nvPr/>
        </p:nvGrpSpPr>
        <p:grpSpPr>
          <a:xfrm>
            <a:off x="7058167" y="2793990"/>
            <a:ext cx="4289624" cy="1715849"/>
            <a:chOff x="6960562" y="1286549"/>
            <a:chExt cx="4289624" cy="1715849"/>
          </a:xfrm>
        </p:grpSpPr>
        <p:sp>
          <p:nvSpPr>
            <p:cNvPr id="25" name="山形 24"/>
            <p:cNvSpPr/>
            <p:nvPr/>
          </p:nvSpPr>
          <p:spPr>
            <a:xfrm>
              <a:off x="6960562" y="1286549"/>
              <a:ext cx="4289624" cy="1715849"/>
            </a:xfrm>
            <a:prstGeom prst="chevron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6" name="山形 4"/>
            <p:cNvSpPr/>
            <p:nvPr/>
          </p:nvSpPr>
          <p:spPr>
            <a:xfrm>
              <a:off x="7818487" y="1286549"/>
              <a:ext cx="2573775" cy="171584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6022" tIns="58674" rIns="58674" bIns="58674" numCol="1" spcCol="1270" anchor="ctr" anchorCtr="0">
              <a:noAutofit/>
            </a:bodyPr>
            <a:lstStyle/>
            <a:p>
              <a:pPr lvl="0"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ja-JP" sz="4400" dirty="0" smtClean="0">
                  <a:latin typeface="HGP創英角ｺﾞｼｯｸUB" pitchFamily="50" charset="-128"/>
                  <a:ea typeface="HGP創英角ｺﾞｼｯｸUB" pitchFamily="50" charset="-128"/>
                </a:rPr>
                <a:t>JR</a:t>
              </a:r>
              <a:r>
                <a:rPr lang="ja-JP" altLang="en-US" sz="4400" dirty="0" smtClean="0">
                  <a:latin typeface="HGP創英角ｺﾞｼｯｸUB" pitchFamily="50" charset="-128"/>
                  <a:ea typeface="HGP創英角ｺﾞｼｯｸUB" pitchFamily="50" charset="-128"/>
                </a:rPr>
                <a:t>天王寺</a:t>
              </a:r>
              <a:endParaRPr kumimoji="1" lang="ja-JP" altLang="en-US" sz="4400" kern="1200" dirty="0">
                <a:latin typeface="HGP創英角ｺﾞｼｯｸUB" pitchFamily="50" charset="-128"/>
                <a:ea typeface="HGP創英角ｺﾞｼｯｸUB" pitchFamily="50" charset="-128"/>
              </a:endParaRPr>
            </a:p>
          </p:txBody>
        </p:sp>
      </p:grpSp>
      <p:grpSp>
        <p:nvGrpSpPr>
          <p:cNvPr id="16" name="グループ化 20"/>
          <p:cNvGrpSpPr/>
          <p:nvPr/>
        </p:nvGrpSpPr>
        <p:grpSpPr>
          <a:xfrm>
            <a:off x="4314969" y="2807639"/>
            <a:ext cx="4289624" cy="1715849"/>
            <a:chOff x="6960562" y="1286549"/>
            <a:chExt cx="4289624" cy="1715849"/>
          </a:xfrm>
        </p:grpSpPr>
        <p:sp>
          <p:nvSpPr>
            <p:cNvPr id="20" name="山形 19"/>
            <p:cNvSpPr/>
            <p:nvPr/>
          </p:nvSpPr>
          <p:spPr>
            <a:xfrm>
              <a:off x="6960562" y="1286549"/>
              <a:ext cx="4289624" cy="1715849"/>
            </a:xfrm>
            <a:prstGeom prst="chevron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山形 4"/>
            <p:cNvSpPr/>
            <p:nvPr/>
          </p:nvSpPr>
          <p:spPr>
            <a:xfrm>
              <a:off x="7818487" y="1286549"/>
              <a:ext cx="2573775" cy="171584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6022" tIns="58674" rIns="58674" bIns="58674" numCol="1" spcCol="1270" anchor="ctr" anchorCtr="0">
              <a:noAutofit/>
            </a:bodyPr>
            <a:lstStyle/>
            <a:p>
              <a:pPr lvl="0"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ja-JP" sz="4400" dirty="0" smtClean="0">
                  <a:latin typeface="HGP創英角ｺﾞｼｯｸUB" pitchFamily="50" charset="-128"/>
                  <a:ea typeface="HGP創英角ｺﾞｼｯｸUB" pitchFamily="50" charset="-128"/>
                </a:rPr>
                <a:t>JR</a:t>
              </a:r>
              <a:r>
                <a:rPr lang="ja-JP" altLang="en-US" sz="4400" dirty="0" smtClean="0">
                  <a:latin typeface="HGP創英角ｺﾞｼｯｸUB" pitchFamily="50" charset="-128"/>
                  <a:ea typeface="HGP創英角ｺﾞｼｯｸUB" pitchFamily="50" charset="-128"/>
                </a:rPr>
                <a:t>奈良</a:t>
              </a:r>
              <a:endParaRPr kumimoji="1" lang="ja-JP" altLang="en-US" sz="4400" kern="1200" dirty="0">
                <a:latin typeface="HGP創英角ｺﾞｼｯｸUB" pitchFamily="50" charset="-128"/>
                <a:ea typeface="HGP創英角ｺﾞｼｯｸUB" pitchFamily="50" charset="-128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146E-6 -4.89362E-6 L -0.57692 -0.00786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900" y="-400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sz="6000" u="sng" dirty="0">
                <a:solidFill>
                  <a:schemeClr val="accent1">
                    <a:lumMod val="50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rPr>
              <a:t>メリット</a:t>
            </a:r>
          </a:p>
        </p:txBody>
      </p:sp>
      <p:graphicFrame>
        <p:nvGraphicFramePr>
          <p:cNvPr id="4" name="コンテンツ プレースホルダー 3"/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69330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sz="6000" u="sng" dirty="0">
                <a:solidFill>
                  <a:schemeClr val="accent1">
                    <a:lumMod val="50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rPr>
              <a:t>メリット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0559" y="4254474"/>
            <a:ext cx="3514434" cy="2339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473" y="2679397"/>
            <a:ext cx="3499167" cy="2329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90" b="18308"/>
          <a:stretch/>
        </p:blipFill>
        <p:spPr bwMode="auto">
          <a:xfrm>
            <a:off x="8508682" y="2679397"/>
            <a:ext cx="3425190" cy="2329184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テキスト ボックス 4"/>
          <p:cNvSpPr txBox="1"/>
          <p:nvPr/>
        </p:nvSpPr>
        <p:spPr>
          <a:xfrm>
            <a:off x="451009" y="5234834"/>
            <a:ext cx="3499167" cy="58477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ja-JP" altLang="en-US" sz="3200" dirty="0">
                <a:solidFill>
                  <a:schemeClr val="bg1"/>
                </a:solidFill>
              </a:rPr>
              <a:t>非日常的な体験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480559" y="3396960"/>
            <a:ext cx="3579495" cy="58477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ja-JP" altLang="en-US" sz="3200" dirty="0">
                <a:solidFill>
                  <a:schemeClr val="bg1"/>
                </a:solidFill>
              </a:rPr>
              <a:t>伝統文化の体験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8508682" y="5296920"/>
            <a:ext cx="3425190" cy="58477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ja-JP" altLang="en-US" sz="3200" dirty="0">
                <a:solidFill>
                  <a:schemeClr val="bg1"/>
                </a:solidFill>
              </a:rPr>
              <a:t>アクセスが良い</a:t>
            </a:r>
          </a:p>
        </p:txBody>
      </p:sp>
      <p:sp>
        <p:nvSpPr>
          <p:cNvPr id="3" name="正方形/長方形 2"/>
          <p:cNvSpPr/>
          <p:nvPr/>
        </p:nvSpPr>
        <p:spPr>
          <a:xfrm>
            <a:off x="2645568" y="1650992"/>
            <a:ext cx="7249476" cy="72136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400" dirty="0">
                <a:solidFill>
                  <a:schemeClr val="tx1"/>
                </a:solidFill>
              </a:rPr>
              <a:t>参加者側</a:t>
            </a:r>
          </a:p>
        </p:txBody>
      </p:sp>
    </p:spTree>
    <p:extLst>
      <p:ext uri="{BB962C8B-B14F-4D97-AF65-F5344CB8AC3E}">
        <p14:creationId xmlns:p14="http://schemas.microsoft.com/office/powerpoint/2010/main" val="3223212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10" grpId="0" animBg="1"/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sz="6000" u="sng" dirty="0">
                <a:solidFill>
                  <a:schemeClr val="accent1">
                    <a:lumMod val="50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  <a:cs typeface="Aharoni" panose="02010803020104030203" pitchFamily="2" charset="-79"/>
              </a:rPr>
              <a:t>我々の提案する企画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38200" y="2978564"/>
            <a:ext cx="10515600" cy="2050636"/>
          </a:xfrm>
          <a:solidFill>
            <a:srgbClr val="FE594C"/>
          </a:solidFill>
          <a:ln w="31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kumimoji="1" lang="ja-JP" altLang="en-US" sz="6000" b="1" dirty="0">
                <a:ln>
                  <a:solidFill>
                    <a:srgbClr val="0070C0"/>
                  </a:solidFill>
                </a:ln>
                <a:solidFill>
                  <a:schemeClr val="bg1"/>
                </a:solidFill>
                <a:latin typeface="+mn-ea"/>
              </a:rPr>
              <a:t>奈良県の</a:t>
            </a:r>
            <a:r>
              <a:rPr lang="ja-JP" altLang="en-US" sz="6000" b="1" dirty="0">
                <a:ln>
                  <a:solidFill>
                    <a:srgbClr val="0070C0"/>
                  </a:solidFill>
                </a:ln>
                <a:solidFill>
                  <a:schemeClr val="bg1"/>
                </a:solidFill>
                <a:latin typeface="+mn-ea"/>
              </a:rPr>
              <a:t>宿坊を外国人参加者に宿泊してもらう</a:t>
            </a:r>
            <a:endParaRPr kumimoji="1" lang="ja-JP" altLang="en-US" sz="6000" b="1" dirty="0">
              <a:ln>
                <a:solidFill>
                  <a:srgbClr val="0070C0"/>
                </a:solidFill>
              </a:ln>
              <a:solidFill>
                <a:schemeClr val="bg1"/>
              </a:solidFill>
              <a:latin typeface="+mn-ea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27644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38200" y="2823153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kumimoji="1" lang="ja-JP" altLang="en-US" sz="5400" dirty="0">
                <a:latin typeface="HGP創英角ｺﾞｼｯｸUB" pitchFamily="50" charset="-128"/>
                <a:ea typeface="HGP創英角ｺﾞｼｯｸUB" pitchFamily="50" charset="-128"/>
              </a:rPr>
              <a:t>ご清聴ありがとうございました。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794" b="100000" l="9653" r="9498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4333" y="3844989"/>
            <a:ext cx="3548653" cy="2658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0671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sz="6000" u="sng" dirty="0">
                <a:solidFill>
                  <a:schemeClr val="accent1">
                    <a:lumMod val="50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rPr>
              <a:t>発表内容</a:t>
            </a:r>
            <a:endParaRPr kumimoji="1" lang="ja-JP" altLang="en-US" sz="6000" u="sng" dirty="0">
              <a:solidFill>
                <a:schemeClr val="accent1">
                  <a:lumMod val="50000"/>
                </a:schemeClr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graphicFrame>
        <p:nvGraphicFramePr>
          <p:cNvPr id="4" name="コンテンツ プレースホルダー 3"/>
          <p:cNvGraphicFramePr>
            <a:graphicFrameLocks noGrp="1"/>
          </p:cNvGraphicFramePr>
          <p:nvPr>
            <p:ph idx="1"/>
            <p:extLst/>
          </p:nvPr>
        </p:nvGraphicFramePr>
        <p:xfrm>
          <a:off x="838200" y="1690688"/>
          <a:ext cx="10771909" cy="41282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87385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sz="6000" u="sng" dirty="0">
                <a:solidFill>
                  <a:schemeClr val="accent1">
                    <a:lumMod val="50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rPr>
              <a:t>奈良県の現状</a:t>
            </a:r>
            <a:r>
              <a:rPr kumimoji="1" lang="en-US" altLang="ja-JP" sz="6000" u="sng" dirty="0">
                <a:solidFill>
                  <a:schemeClr val="accent1">
                    <a:lumMod val="50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rPr>
              <a:t>…</a:t>
            </a:r>
            <a:endParaRPr kumimoji="1" lang="ja-JP" altLang="en-US" sz="6000" u="sng" dirty="0">
              <a:solidFill>
                <a:schemeClr val="accent1">
                  <a:lumMod val="50000"/>
                </a:schemeClr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8" name="コンテンツ プレースホルダー 7"/>
          <p:cNvSpPr>
            <a:spLocks noGrp="1"/>
          </p:cNvSpPr>
          <p:nvPr>
            <p:ph idx="1"/>
          </p:nvPr>
        </p:nvSpPr>
        <p:spPr>
          <a:xfrm>
            <a:off x="838200" y="1713798"/>
            <a:ext cx="10515600" cy="4351338"/>
          </a:xfrm>
        </p:spPr>
        <p:txBody>
          <a:bodyPr/>
          <a:lstStyle/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r>
              <a:rPr lang="ja-JP" altLang="en-US" dirty="0"/>
              <a:t>　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　　</a:t>
            </a:r>
            <a:endParaRPr kumimoji="1" lang="ja-JP" altLang="en-US" dirty="0"/>
          </a:p>
        </p:txBody>
      </p:sp>
      <p:pic>
        <p:nvPicPr>
          <p:cNvPr id="3" name="図 2" descr="「奈良県 課題 宿泊」の検索結果 - Yahoo!検索 - Windows Internet Explorer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60" t="51318" r="9261" b="18544"/>
          <a:stretch/>
        </p:blipFill>
        <p:spPr>
          <a:xfrm>
            <a:off x="2624278" y="2355035"/>
            <a:ext cx="7620000" cy="3535039"/>
          </a:xfrm>
          <a:prstGeom prst="rect">
            <a:avLst/>
          </a:prstGeom>
        </p:spPr>
      </p:pic>
      <p:pic>
        <p:nvPicPr>
          <p:cNvPr id="4" name="図 3" descr="「奈良県 課題 宿泊」の検索結果 - Yahoo!検索 - Windows Internet Explorer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046" t="49258" r="12174" b="48726"/>
          <a:stretch/>
        </p:blipFill>
        <p:spPr>
          <a:xfrm>
            <a:off x="3064452" y="1909331"/>
            <a:ext cx="6268598" cy="361998"/>
          </a:xfrm>
          <a:prstGeom prst="rect">
            <a:avLst/>
          </a:prstGeom>
        </p:spPr>
      </p:pic>
      <p:sp>
        <p:nvSpPr>
          <p:cNvPr id="7" name="星: 12 pt 6"/>
          <p:cNvSpPr/>
          <p:nvPr/>
        </p:nvSpPr>
        <p:spPr>
          <a:xfrm>
            <a:off x="382137" y="1723293"/>
            <a:ext cx="11395881" cy="4158892"/>
          </a:xfrm>
          <a:prstGeom prst="star12">
            <a:avLst>
              <a:gd name="adj" fmla="val 39021"/>
            </a:avLst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4800" b="0" i="0" u="none" strike="noStrike" kern="0" cap="none" spc="0" normalizeH="0" baseline="0" noProof="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+mn-ea"/>
              </a:rPr>
              <a:t>宿泊施設・</a:t>
            </a:r>
            <a:r>
              <a:rPr kumimoji="1" lang="ja-JP" altLang="en-US" sz="4800" b="0" i="0" u="none" strike="noStrike" kern="0" cap="none" spc="0" normalizeH="0" baseline="0" noProof="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+mn-ea"/>
              </a:rPr>
              <a:t>宿泊者数が</a:t>
            </a:r>
            <a:r>
              <a:rPr kumimoji="0" lang="ja-JP" altLang="en-US" sz="4800" b="0" i="0" u="none" strike="noStrike" kern="0" cap="none" spc="0" normalizeH="0" baseline="0" noProof="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+mn-ea"/>
              </a:rPr>
              <a:t>全国で</a:t>
            </a:r>
            <a:r>
              <a:rPr kumimoji="1" lang="ja-JP" altLang="en-US" sz="4800" b="0" i="0" u="none" strike="noStrike" kern="0" cap="none" spc="0" normalizeH="0" baseline="0" noProof="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+mn-ea"/>
              </a:rPr>
              <a:t>少ない県</a:t>
            </a:r>
            <a:endParaRPr kumimoji="1" lang="en-US" altLang="ja-JP" sz="4800" b="0" i="0" u="none" strike="noStrike" kern="0" cap="none" spc="0" normalizeH="0" baseline="0" noProof="0" dirty="0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/>
              <a:uLnTx/>
              <a:uFillTx/>
              <a:latin typeface="+mn-ea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4800" b="0" i="0" u="none" strike="noStrike" kern="0" cap="none" spc="0" normalizeH="0" baseline="0" noProof="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+mn-ea"/>
              </a:rPr>
              <a:t>ワースト２</a:t>
            </a:r>
            <a:r>
              <a:rPr kumimoji="0" lang="en-US" altLang="ja-JP" sz="4800" b="0" i="0" u="none" strike="noStrike" kern="0" cap="none" spc="0" normalizeH="0" baseline="0" noProof="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+mn-ea"/>
              </a:rPr>
              <a:t>‼(46</a:t>
            </a:r>
            <a:r>
              <a:rPr kumimoji="0" lang="ja-JP" altLang="en-US" sz="4800" b="0" i="0" u="none" strike="noStrike" kern="0" cap="none" spc="0" normalizeH="0" baseline="0" noProof="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+mn-ea"/>
              </a:rPr>
              <a:t>位</a:t>
            </a:r>
            <a:r>
              <a:rPr kumimoji="0" lang="en-US" altLang="ja-JP" sz="4800" b="0" i="0" u="none" strike="noStrike" kern="0" cap="none" spc="0" normalizeH="0" baseline="0" noProof="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+mn-ea"/>
              </a:rPr>
              <a:t>)</a:t>
            </a:r>
            <a:endParaRPr kumimoji="1" lang="ja-JP" altLang="en-US" sz="4800" b="0" i="0" u="none" strike="noStrike" kern="0" cap="none" spc="0" normalizeH="0" baseline="0" noProof="0" dirty="0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/>
              <a:uLnTx/>
              <a:uFillTx/>
              <a:latin typeface="+mn-ea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781726" y="5984480"/>
            <a:ext cx="6834050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4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ea"/>
              </a:rPr>
              <a:t>滞在客が少ない</a:t>
            </a:r>
            <a:endParaRPr kumimoji="1" lang="ja-JP" altLang="en-US" sz="4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ea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9245904" y="5385080"/>
            <a:ext cx="30243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引用元：奈良財務事務所</a:t>
            </a:r>
            <a:r>
              <a:rPr kumimoji="1" lang="en-US" altLang="ja-JP" sz="1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(http://kinki.mof.go.jp./content/000102979.pdf)</a:t>
            </a:r>
            <a:endParaRPr kumimoji="1" lang="ja-JP" altLang="en-US" sz="1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72268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10905" y="0"/>
            <a:ext cx="10515600" cy="1325563"/>
          </a:xfrm>
        </p:spPr>
        <p:txBody>
          <a:bodyPr>
            <a:normAutofit/>
          </a:bodyPr>
          <a:lstStyle/>
          <a:p>
            <a:r>
              <a:rPr kumimoji="1" lang="ja-JP" altLang="en-US" sz="5400" u="sng" dirty="0">
                <a:solidFill>
                  <a:schemeClr val="accent1">
                    <a:lumMod val="50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rPr>
              <a:t>奈良県の名産物</a:t>
            </a:r>
          </a:p>
        </p:txBody>
      </p:sp>
      <p:pic>
        <p:nvPicPr>
          <p:cNvPr id="5" name="コンテンツ プレースホルダー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824" y="1504350"/>
            <a:ext cx="4816138" cy="4806506"/>
          </a:xfrm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233" y="4144824"/>
            <a:ext cx="2247900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テキスト ボックス 5"/>
          <p:cNvSpPr txBox="1"/>
          <p:nvPr/>
        </p:nvSpPr>
        <p:spPr>
          <a:xfrm>
            <a:off x="6224199" y="1573852"/>
            <a:ext cx="2455143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GP明朝E" pitchFamily="18" charset="-128"/>
                <a:ea typeface="HGP明朝E" pitchFamily="18" charset="-128"/>
              </a:rPr>
              <a:t>郷土料理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6224200" y="2906274"/>
            <a:ext cx="2455143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3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GP明朝E" pitchFamily="18" charset="-128"/>
                <a:ea typeface="HGP明朝E" pitchFamily="18" charset="-128"/>
              </a:rPr>
              <a:t>吉野</a:t>
            </a:r>
            <a:r>
              <a:rPr kumimoji="0" lang="ja-JP" altLang="en-US" sz="32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GP明朝E" pitchFamily="18" charset="-128"/>
                <a:ea typeface="HGP明朝E" pitchFamily="18" charset="-128"/>
              </a:rPr>
              <a:t>くず</a:t>
            </a:r>
            <a:r>
              <a:rPr kumimoji="0" lang="ja-JP" altLang="en-US" sz="3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GP明朝E" pitchFamily="18" charset="-128"/>
                <a:ea typeface="HGP明朝E" pitchFamily="18" charset="-128"/>
              </a:rPr>
              <a:t>餅</a:t>
            </a:r>
            <a:endParaRPr kumimoji="1" lang="ja-JP" altLang="en-US" sz="3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HGP明朝E" pitchFamily="18" charset="-128"/>
              <a:ea typeface="HGP明朝E" pitchFamily="18" charset="-128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8956843" y="5174433"/>
            <a:ext cx="2762250" cy="5847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GP明朝E" pitchFamily="18" charset="-128"/>
                <a:ea typeface="HGP明朝E" pitchFamily="18" charset="-128"/>
              </a:rPr>
              <a:t>鹿サイダー</a:t>
            </a: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6843" y="2295715"/>
            <a:ext cx="2762250" cy="16573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32730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125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83609" y="269591"/>
            <a:ext cx="10515600" cy="1325563"/>
          </a:xfrm>
        </p:spPr>
        <p:txBody>
          <a:bodyPr>
            <a:normAutofit/>
          </a:bodyPr>
          <a:lstStyle/>
          <a:p>
            <a:r>
              <a:rPr kumimoji="1" lang="ja-JP" altLang="en-US" sz="5400" u="sng" dirty="0">
                <a:solidFill>
                  <a:schemeClr val="accent1">
                    <a:lumMod val="50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rPr>
              <a:t>自分たちの考える奈良県の問題</a:t>
            </a:r>
          </a:p>
        </p:txBody>
      </p:sp>
      <p:graphicFrame>
        <p:nvGraphicFramePr>
          <p:cNvPr id="4" name="コンテンツ プレースホルダー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71366146"/>
              </p:ext>
            </p:extLst>
          </p:nvPr>
        </p:nvGraphicFramePr>
        <p:xfrm>
          <a:off x="899160" y="1630680"/>
          <a:ext cx="10439400" cy="4907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29715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360F6B5-FF00-48D4-8A01-1A3CFBB1A8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8360F6B5-FF00-48D4-8A01-1A3CFBB1A8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8360F6B5-FF00-48D4-8A01-1A3CFBB1A8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AE19798-64F3-450F-8FD1-15C8FF9E3A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graphicEl>
                                              <a:dgm id="{EAE19798-64F3-450F-8FD1-15C8FF9E3A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graphicEl>
                                              <a:dgm id="{EAE19798-64F3-450F-8FD1-15C8FF9E3A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223F096-8051-4807-A632-29F0444A8D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graphicEl>
                                              <a:dgm id="{D223F096-8051-4807-A632-29F0444A8D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graphicEl>
                                              <a:dgm id="{D223F096-8051-4807-A632-29F0444A8D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CAF3329-FDCA-48FD-A291-F5664E1234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graphicEl>
                                              <a:dgm id="{4CAF3329-FDCA-48FD-A291-F5664E1234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graphicEl>
                                              <a:dgm id="{4CAF3329-FDCA-48FD-A291-F5664E1234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228647"/>
            <a:ext cx="10515600" cy="1325563"/>
          </a:xfrm>
        </p:spPr>
        <p:txBody>
          <a:bodyPr>
            <a:normAutofit/>
          </a:bodyPr>
          <a:lstStyle/>
          <a:p>
            <a:r>
              <a:rPr kumimoji="1" lang="ja-JP" altLang="en-US" sz="5400" u="sng" dirty="0">
                <a:solidFill>
                  <a:schemeClr val="accent1">
                    <a:lumMod val="50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rPr>
              <a:t>奈良県と京都府の比較　</a:t>
            </a:r>
            <a:r>
              <a:rPr kumimoji="1" lang="ja-JP" altLang="en-US" u="sng" dirty="0" smtClean="0">
                <a:solidFill>
                  <a:schemeClr val="accent1">
                    <a:lumMod val="50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rPr>
              <a:t>～京都府～</a:t>
            </a:r>
            <a:endParaRPr kumimoji="1" lang="ja-JP" altLang="en-US" sz="5400" u="sng" dirty="0">
              <a:solidFill>
                <a:schemeClr val="accent1">
                  <a:lumMod val="50000"/>
                </a:schemeClr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7857" y="2419612"/>
            <a:ext cx="5338061" cy="3801741"/>
          </a:xfrm>
        </p:spPr>
      </p:pic>
      <p:sp>
        <p:nvSpPr>
          <p:cNvPr id="5" name="テキスト ボックス 4"/>
          <p:cNvSpPr txBox="1"/>
          <p:nvPr/>
        </p:nvSpPr>
        <p:spPr>
          <a:xfrm>
            <a:off x="1005016" y="1482810"/>
            <a:ext cx="65985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ここ</a:t>
            </a:r>
            <a:r>
              <a:rPr kumimoji="1" lang="en-US" altLang="ja-JP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13</a:t>
            </a:r>
            <a:r>
              <a:rPr kumimoji="1" lang="ja-JP" alt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年間の京都府、奈良県の年間観光客数推移</a:t>
            </a:r>
            <a:r>
              <a:rPr kumimoji="0" lang="ja-JP" alt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グラフ。（縦軸：万人　横軸：年号）</a:t>
            </a:r>
            <a:endParaRPr kumimoji="0" lang="en-US" altLang="ja-JP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8138984" y="2772086"/>
            <a:ext cx="3237469" cy="209288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ea"/>
              </a:rPr>
              <a:t>ネット上の関心度</a:t>
            </a:r>
            <a:endParaRPr kumimoji="0" lang="en-US" altLang="ja-JP" sz="24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ea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京都＞奈良</a:t>
            </a:r>
            <a:endParaRPr kumimoji="1" lang="en-US" altLang="ja-JP" sz="2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6831874" y="5473336"/>
            <a:ext cx="509451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引用先：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京都府平成</a:t>
            </a:r>
            <a:r>
              <a:rPr kumimoji="0" lang="en-US" altLang="ja-JP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26</a:t>
            </a:r>
            <a:r>
              <a:rPr kumimoji="0" lang="ja-JP" alt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年観光入込客数及び観光消費額調査結果概要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奈良県平成</a:t>
            </a:r>
            <a:r>
              <a:rPr kumimoji="0" lang="en-US" altLang="ja-JP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26</a:t>
            </a:r>
            <a:r>
              <a:rPr kumimoji="0" lang="ja-JP" alt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年観光客動態調査報告書</a:t>
            </a:r>
            <a:endParaRPr kumimoji="1" lang="ja-JP" alt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937524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68740" y="351478"/>
            <a:ext cx="11313995" cy="1325563"/>
          </a:xfrm>
        </p:spPr>
        <p:txBody>
          <a:bodyPr>
            <a:noAutofit/>
          </a:bodyPr>
          <a:lstStyle/>
          <a:p>
            <a:r>
              <a:rPr kumimoji="1" lang="ja-JP" altLang="en-US" sz="5400" u="sng" dirty="0">
                <a:solidFill>
                  <a:schemeClr val="accent1">
                    <a:lumMod val="50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rPr>
              <a:t>奈良県と京都府の比較</a:t>
            </a:r>
            <a:r>
              <a:rPr kumimoji="1" lang="ja-JP" altLang="en-US" u="sng" dirty="0">
                <a:solidFill>
                  <a:schemeClr val="accent1">
                    <a:lumMod val="50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rPr>
              <a:t>　</a:t>
            </a:r>
            <a:r>
              <a:rPr kumimoji="1" lang="ja-JP" altLang="en-US" sz="4000" u="sng" dirty="0" smtClean="0">
                <a:solidFill>
                  <a:schemeClr val="accent1">
                    <a:lumMod val="50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rPr>
              <a:t>～奈良県</a:t>
            </a:r>
            <a:r>
              <a:rPr kumimoji="1" lang="ja-JP" altLang="en-US" sz="4000" u="sng" dirty="0">
                <a:solidFill>
                  <a:schemeClr val="accent1">
                    <a:lumMod val="50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rPr>
              <a:t>の</a:t>
            </a:r>
            <a:r>
              <a:rPr kumimoji="1" lang="ja-JP" altLang="en-US" sz="4000" u="sng" dirty="0" smtClean="0">
                <a:solidFill>
                  <a:schemeClr val="accent1">
                    <a:lumMod val="50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rPr>
              <a:t>現状～</a:t>
            </a:r>
            <a:endParaRPr kumimoji="1" lang="ja-JP" altLang="en-US" u="sng" dirty="0">
              <a:solidFill>
                <a:schemeClr val="accent1">
                  <a:lumMod val="50000"/>
                </a:schemeClr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>
                <a:latin typeface="HGP明朝E" pitchFamily="18" charset="-128"/>
                <a:ea typeface="HGP明朝E" pitchFamily="18" charset="-128"/>
              </a:rPr>
              <a:t>若者にアピールできない街</a:t>
            </a:r>
            <a:endParaRPr kumimoji="1" lang="en-US" altLang="ja-JP" dirty="0">
              <a:latin typeface="HGP明朝E" pitchFamily="18" charset="-128"/>
              <a:ea typeface="HGP明朝E" pitchFamily="18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HGP明朝E" pitchFamily="18" charset="-128"/>
                <a:ea typeface="HGP明朝E" pitchFamily="18" charset="-128"/>
              </a:rPr>
              <a:t>　➧気の利いた大型アミューズメント施設が</a:t>
            </a:r>
            <a:r>
              <a:rPr lang="ja-JP" altLang="en-US" dirty="0" smtClean="0">
                <a:latin typeface="HGP明朝E" pitchFamily="18" charset="-128"/>
                <a:ea typeface="HGP明朝E" pitchFamily="18" charset="-128"/>
              </a:rPr>
              <a:t>ない</a:t>
            </a:r>
            <a:endParaRPr lang="en-US" altLang="ja-JP" dirty="0" smtClean="0">
              <a:latin typeface="HGP明朝E" pitchFamily="18" charset="-128"/>
              <a:ea typeface="HGP明朝E" pitchFamily="18" charset="-128"/>
            </a:endParaRPr>
          </a:p>
          <a:p>
            <a:pPr marL="0" indent="0">
              <a:buNone/>
            </a:pPr>
            <a:endParaRPr lang="en-US" altLang="ja-JP" dirty="0">
              <a:latin typeface="HGP明朝E" pitchFamily="18" charset="-128"/>
              <a:ea typeface="HGP明朝E" pitchFamily="18" charset="-128"/>
            </a:endParaRPr>
          </a:p>
          <a:p>
            <a:r>
              <a:rPr kumimoji="1" lang="ja-JP" altLang="en-US" dirty="0">
                <a:latin typeface="HGP明朝E" pitchFamily="18" charset="-128"/>
                <a:ea typeface="HGP明朝E" pitchFamily="18" charset="-128"/>
              </a:rPr>
              <a:t>外国人観光客対策が遅れがち</a:t>
            </a:r>
            <a:endParaRPr kumimoji="1" lang="en-US" altLang="ja-JP" dirty="0">
              <a:latin typeface="HGP明朝E" pitchFamily="18" charset="-128"/>
              <a:ea typeface="HGP明朝E" pitchFamily="18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HGP明朝E" pitchFamily="18" charset="-128"/>
                <a:ea typeface="HGP明朝E" pitchFamily="18" charset="-128"/>
              </a:rPr>
              <a:t>　➧渡航前に不足した奈良県に関する</a:t>
            </a:r>
            <a:r>
              <a:rPr lang="ja-JP" altLang="en-US" dirty="0" smtClean="0">
                <a:latin typeface="HGP明朝E" pitchFamily="18" charset="-128"/>
                <a:ea typeface="HGP明朝E" pitchFamily="18" charset="-128"/>
              </a:rPr>
              <a:t>情報</a:t>
            </a:r>
            <a:endParaRPr lang="en-US" altLang="ja-JP" dirty="0" smtClean="0">
              <a:latin typeface="HGP明朝E" pitchFamily="18" charset="-128"/>
              <a:ea typeface="HGP明朝E" pitchFamily="18" charset="-128"/>
            </a:endParaRPr>
          </a:p>
          <a:p>
            <a:pPr marL="0" indent="0">
              <a:buNone/>
            </a:pPr>
            <a:endParaRPr lang="en-US" altLang="ja-JP" dirty="0">
              <a:latin typeface="HGP明朝E" pitchFamily="18" charset="-128"/>
              <a:ea typeface="HGP明朝E" pitchFamily="18" charset="-128"/>
            </a:endParaRPr>
          </a:p>
          <a:p>
            <a:r>
              <a:rPr kumimoji="1" lang="ja-JP" altLang="en-US" dirty="0">
                <a:latin typeface="HGP明朝E" pitchFamily="18" charset="-128"/>
                <a:ea typeface="HGP明朝E" pitchFamily="18" charset="-128"/>
              </a:rPr>
              <a:t>外国人宿泊者を取り込めていない</a:t>
            </a:r>
            <a:endParaRPr kumimoji="1" lang="en-US" altLang="ja-JP" dirty="0">
              <a:latin typeface="HGP明朝E" pitchFamily="18" charset="-128"/>
              <a:ea typeface="HGP明朝E" pitchFamily="18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HGP明朝E" pitchFamily="18" charset="-128"/>
                <a:ea typeface="HGP明朝E" pitchFamily="18" charset="-128"/>
              </a:rPr>
              <a:t>　➧日帰りで奈良を訪問し</a:t>
            </a:r>
            <a:r>
              <a:rPr lang="ja-JP" altLang="en-US" dirty="0" smtClean="0">
                <a:latin typeface="HGP明朝E" pitchFamily="18" charset="-128"/>
                <a:ea typeface="HGP明朝E" pitchFamily="18" charset="-128"/>
              </a:rPr>
              <a:t>、京都</a:t>
            </a:r>
            <a:r>
              <a:rPr lang="ja-JP" altLang="en-US" dirty="0">
                <a:latin typeface="HGP明朝E" pitchFamily="18" charset="-128"/>
                <a:ea typeface="HGP明朝E" pitchFamily="18" charset="-128"/>
              </a:rPr>
              <a:t>か大阪に宿泊</a:t>
            </a:r>
            <a:endParaRPr kumimoji="1" lang="ja-JP" altLang="en-US" dirty="0">
              <a:latin typeface="HGP明朝E" pitchFamily="18" charset="-128"/>
              <a:ea typeface="HGP明朝E" pitchFamily="18" charset="-128"/>
            </a:endParaRPr>
          </a:p>
        </p:txBody>
      </p:sp>
      <p:pic>
        <p:nvPicPr>
          <p:cNvPr id="14340" name="Picture 4" descr="クリックすると新しいウィンドウで開きます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70270" y="2442902"/>
            <a:ext cx="3748647" cy="281148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38749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89" t="6449" r="11724"/>
          <a:stretch/>
        </p:blipFill>
        <p:spPr>
          <a:xfrm>
            <a:off x="1023581" y="301954"/>
            <a:ext cx="9758149" cy="63172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1.4|1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"/>
</p:tagLst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858</TotalTime>
  <Words>362</Words>
  <Application>Microsoft Office PowerPoint</Application>
  <PresentationFormat>ワイド画面</PresentationFormat>
  <Paragraphs>116</Paragraphs>
  <Slides>20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4</vt:i4>
      </vt:variant>
      <vt:variant>
        <vt:lpstr>スライド タイトル</vt:lpstr>
      </vt:variant>
      <vt:variant>
        <vt:i4>20</vt:i4>
      </vt:variant>
    </vt:vector>
  </HeadingPairs>
  <TitlesOfParts>
    <vt:vector size="30" baseType="lpstr">
      <vt:lpstr>HGP創英角ｺﾞｼｯｸUB</vt:lpstr>
      <vt:lpstr>HGP明朝E</vt:lpstr>
      <vt:lpstr>游ゴシック</vt:lpstr>
      <vt:lpstr>游ゴシック Light</vt:lpstr>
      <vt:lpstr>Aharoni</vt:lpstr>
      <vt:lpstr>Arial</vt:lpstr>
      <vt:lpstr>Office テーマ</vt:lpstr>
      <vt:lpstr>2_Office テーマ</vt:lpstr>
      <vt:lpstr>1_Office テーマ</vt:lpstr>
      <vt:lpstr>3_Office テーマ</vt:lpstr>
      <vt:lpstr>奈良県のお寺との連携による 日本文化の発信 </vt:lpstr>
      <vt:lpstr>我々の提案する企画</vt:lpstr>
      <vt:lpstr>発表内容</vt:lpstr>
      <vt:lpstr>奈良県の現状…</vt:lpstr>
      <vt:lpstr>奈良県の名産物</vt:lpstr>
      <vt:lpstr>自分たちの考える奈良県の問題</vt:lpstr>
      <vt:lpstr>奈良県と京都府の比較　～京都府～</vt:lpstr>
      <vt:lpstr>奈良県と京都府の比較　～奈良県の現状～</vt:lpstr>
      <vt:lpstr>PowerPoint プレゼンテーション</vt:lpstr>
      <vt:lpstr>奈良県と京都府の比較　～奈良県のアピール～</vt:lpstr>
      <vt:lpstr>奈良県の宿坊の現状(2016年12月調査)</vt:lpstr>
      <vt:lpstr>奈良県をどうアピールするか</vt:lpstr>
      <vt:lpstr>企画内容</vt:lpstr>
      <vt:lpstr>なぜ奈良県のお寺なのか</vt:lpstr>
      <vt:lpstr>近畿エリアアクセス （電車）　三ノ宮発</vt:lpstr>
      <vt:lpstr>近畿エリアアクセス （電車）　京都発</vt:lpstr>
      <vt:lpstr>近畿エリアアクセス （電車）　和歌山発</vt:lpstr>
      <vt:lpstr>メリット</vt:lpstr>
      <vt:lpstr>メリット</vt:lpstr>
      <vt:lpstr>PowerPoint プレゼンテーション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奈良県のお寺との連携による 日本文化の発信</dc:title>
  <dc:creator>User</dc:creator>
  <cp:lastModifiedBy>Win_Master</cp:lastModifiedBy>
  <cp:revision>77</cp:revision>
  <dcterms:created xsi:type="dcterms:W3CDTF">2016-11-02T02:10:14Z</dcterms:created>
  <dcterms:modified xsi:type="dcterms:W3CDTF">2017-01-27T00:47:47Z</dcterms:modified>
</cp:coreProperties>
</file>