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257" r:id="rId3"/>
    <p:sldId id="276" r:id="rId4"/>
    <p:sldId id="270" r:id="rId5"/>
    <p:sldId id="258" r:id="rId6"/>
    <p:sldId id="259" r:id="rId7"/>
    <p:sldId id="268" r:id="rId8"/>
    <p:sldId id="269" r:id="rId9"/>
    <p:sldId id="264" r:id="rId10"/>
    <p:sldId id="273" r:id="rId1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91" autoAdjust="0"/>
    <p:restoredTop sz="92446" autoAdjust="0"/>
  </p:normalViewPr>
  <p:slideViewPr>
    <p:cSldViewPr snapToGrid="0">
      <p:cViewPr varScale="1">
        <p:scale>
          <a:sx n="81" d="100"/>
          <a:sy n="81" d="100"/>
        </p:scale>
        <p:origin x="77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5CAC05-5F3E-466D-9C4F-FF1EFDE719B9}"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kumimoji="1" lang="ja-JP" altLang="en-US"/>
        </a:p>
      </dgm:t>
    </dgm:pt>
    <dgm:pt modelId="{E47D2FAD-1FC8-445A-B372-EA502C608E14}">
      <dgm:prSet phldrT="[テキスト]"/>
      <dgm:spPr/>
      <dgm:t>
        <a:bodyPr/>
        <a:lstStyle/>
        <a:p>
          <a:r>
            <a:rPr kumimoji="1" lang="ja-JP" altLang="en-US" dirty="0" smtClean="0"/>
            <a:t>観光ガイドの弱み</a:t>
          </a:r>
          <a:endParaRPr kumimoji="1" lang="ja-JP" altLang="en-US" dirty="0"/>
        </a:p>
      </dgm:t>
    </dgm:pt>
    <dgm:pt modelId="{C1CE68AC-30B2-4A62-9514-1CFFAFF2EBCE}" type="parTrans" cxnId="{D060EEDB-F4AE-4558-83FF-CF625CDDB66A}">
      <dgm:prSet/>
      <dgm:spPr/>
      <dgm:t>
        <a:bodyPr/>
        <a:lstStyle/>
        <a:p>
          <a:endParaRPr kumimoji="1" lang="ja-JP" altLang="en-US"/>
        </a:p>
      </dgm:t>
    </dgm:pt>
    <dgm:pt modelId="{CA1192D9-5A5A-4BE2-912A-B1E6439EBBD1}" type="sibTrans" cxnId="{D060EEDB-F4AE-4558-83FF-CF625CDDB66A}">
      <dgm:prSet/>
      <dgm:spPr/>
      <dgm:t>
        <a:bodyPr/>
        <a:lstStyle/>
        <a:p>
          <a:endParaRPr kumimoji="1" lang="ja-JP" altLang="en-US"/>
        </a:p>
      </dgm:t>
    </dgm:pt>
    <dgm:pt modelId="{5A7C82F0-7FD6-4828-BB66-DB32EEB116B4}">
      <dgm:prSet phldrT="[テキスト]"/>
      <dgm:spPr/>
      <dgm:t>
        <a:bodyPr/>
        <a:lstStyle/>
        <a:p>
          <a:r>
            <a:rPr kumimoji="1" lang="ja-JP" altLang="en-US" dirty="0" smtClean="0"/>
            <a:t>多言語化されていない</a:t>
          </a:r>
          <a:endParaRPr kumimoji="1" lang="ja-JP" altLang="en-US" dirty="0"/>
        </a:p>
      </dgm:t>
    </dgm:pt>
    <dgm:pt modelId="{B78A147F-85ED-4FD0-A4FB-451E9E4F35AC}" type="parTrans" cxnId="{F36CF297-5A7A-40A9-B824-57669A82ABB5}">
      <dgm:prSet/>
      <dgm:spPr/>
      <dgm:t>
        <a:bodyPr/>
        <a:lstStyle/>
        <a:p>
          <a:endParaRPr kumimoji="1" lang="ja-JP" altLang="en-US"/>
        </a:p>
      </dgm:t>
    </dgm:pt>
    <dgm:pt modelId="{3D092647-AC5D-490D-85F4-3BFF282920C1}" type="sibTrans" cxnId="{F36CF297-5A7A-40A9-B824-57669A82ABB5}">
      <dgm:prSet/>
      <dgm:spPr/>
      <dgm:t>
        <a:bodyPr/>
        <a:lstStyle/>
        <a:p>
          <a:endParaRPr kumimoji="1" lang="ja-JP" altLang="en-US"/>
        </a:p>
      </dgm:t>
    </dgm:pt>
    <dgm:pt modelId="{023142FC-DE3A-48CD-95F8-066EEC72E9FE}">
      <dgm:prSet phldrT="[テキスト]"/>
      <dgm:spPr/>
      <dgm:t>
        <a:bodyPr/>
        <a:lstStyle/>
        <a:p>
          <a:r>
            <a:rPr kumimoji="1" lang="ja-JP" altLang="en-US" dirty="0" smtClean="0"/>
            <a:t>紹介しきれていない人気スポットが多い。同じようなスポットばかり</a:t>
          </a:r>
          <a:endParaRPr kumimoji="1" lang="ja-JP" altLang="en-US" dirty="0"/>
        </a:p>
      </dgm:t>
    </dgm:pt>
    <dgm:pt modelId="{2BF187EA-25FB-42B7-970C-4E0EE1F0F9E9}" type="parTrans" cxnId="{8CD711DF-B7EA-4CE5-A1E6-098F9EE1D3C4}">
      <dgm:prSet/>
      <dgm:spPr/>
      <dgm:t>
        <a:bodyPr/>
        <a:lstStyle/>
        <a:p>
          <a:endParaRPr kumimoji="1" lang="ja-JP" altLang="en-US"/>
        </a:p>
      </dgm:t>
    </dgm:pt>
    <dgm:pt modelId="{C0EF58E6-CFA5-4FE5-9B94-57434C415FE6}" type="sibTrans" cxnId="{8CD711DF-B7EA-4CE5-A1E6-098F9EE1D3C4}">
      <dgm:prSet/>
      <dgm:spPr/>
      <dgm:t>
        <a:bodyPr/>
        <a:lstStyle/>
        <a:p>
          <a:endParaRPr kumimoji="1" lang="ja-JP" altLang="en-US"/>
        </a:p>
      </dgm:t>
    </dgm:pt>
    <dgm:pt modelId="{48911D3D-5A3A-446A-B1D2-F151D4FF0A82}">
      <dgm:prSet phldrT="[テキスト]"/>
      <dgm:spPr/>
      <dgm:t>
        <a:bodyPr/>
        <a:lstStyle/>
        <a:p>
          <a:r>
            <a:rPr kumimoji="1" lang="ja-JP" altLang="en-US" dirty="0" smtClean="0"/>
            <a:t>京都外大生の強み</a:t>
          </a:r>
          <a:endParaRPr kumimoji="1" lang="ja-JP" altLang="en-US" dirty="0"/>
        </a:p>
      </dgm:t>
    </dgm:pt>
    <dgm:pt modelId="{E1DA109E-66B8-48D9-9C4E-2389B248C5AE}" type="parTrans" cxnId="{0A358C86-06C2-4A20-BA06-8D99C05A0FC1}">
      <dgm:prSet/>
      <dgm:spPr/>
      <dgm:t>
        <a:bodyPr/>
        <a:lstStyle/>
        <a:p>
          <a:endParaRPr kumimoji="1" lang="ja-JP" altLang="en-US"/>
        </a:p>
      </dgm:t>
    </dgm:pt>
    <dgm:pt modelId="{C790D0DF-25A9-40ED-A223-C7E551AAF902}" type="sibTrans" cxnId="{0A358C86-06C2-4A20-BA06-8D99C05A0FC1}">
      <dgm:prSet/>
      <dgm:spPr/>
      <dgm:t>
        <a:bodyPr/>
        <a:lstStyle/>
        <a:p>
          <a:endParaRPr kumimoji="1" lang="ja-JP" altLang="en-US"/>
        </a:p>
      </dgm:t>
    </dgm:pt>
    <dgm:pt modelId="{BD570E78-3B57-492E-B201-99C33091000F}">
      <dgm:prSet phldrT="[テキスト]"/>
      <dgm:spPr/>
      <dgm:t>
        <a:bodyPr/>
        <a:lstStyle/>
        <a:p>
          <a:r>
            <a:rPr kumimoji="1" lang="ja-JP" altLang="en-US" dirty="0" smtClean="0"/>
            <a:t>他の大学にはない多言語学習が行われている。</a:t>
          </a:r>
          <a:endParaRPr kumimoji="1" lang="ja-JP" altLang="en-US" dirty="0"/>
        </a:p>
      </dgm:t>
    </dgm:pt>
    <dgm:pt modelId="{4D5D3208-D70B-44ED-827F-F0DBAEE2324A}" type="parTrans" cxnId="{EABCD143-877A-4228-8729-EDAC93C7C510}">
      <dgm:prSet/>
      <dgm:spPr/>
      <dgm:t>
        <a:bodyPr/>
        <a:lstStyle/>
        <a:p>
          <a:endParaRPr kumimoji="1" lang="ja-JP" altLang="en-US"/>
        </a:p>
      </dgm:t>
    </dgm:pt>
    <dgm:pt modelId="{0C288CAA-6EF2-4035-8B64-D87626F90FD7}" type="sibTrans" cxnId="{EABCD143-877A-4228-8729-EDAC93C7C510}">
      <dgm:prSet/>
      <dgm:spPr/>
      <dgm:t>
        <a:bodyPr/>
        <a:lstStyle/>
        <a:p>
          <a:endParaRPr kumimoji="1" lang="ja-JP" altLang="en-US"/>
        </a:p>
      </dgm:t>
    </dgm:pt>
    <dgm:pt modelId="{ADC8CB24-DB89-4460-9345-2AECF1C3EF1A}">
      <dgm:prSet phldrT="[テキスト]"/>
      <dgm:spPr/>
      <dgm:t>
        <a:bodyPr/>
        <a:lstStyle/>
        <a:p>
          <a:r>
            <a:rPr kumimoji="1" lang="ja-JP" altLang="en-US" dirty="0" smtClean="0"/>
            <a:t>観光ガイドには載っていないような人気スポットを紹介できる</a:t>
          </a:r>
          <a:endParaRPr kumimoji="1" lang="ja-JP" altLang="en-US" dirty="0"/>
        </a:p>
      </dgm:t>
    </dgm:pt>
    <dgm:pt modelId="{CF61F64A-EA9F-4DE2-9895-73CB2982426C}" type="parTrans" cxnId="{AFB280DD-4C79-4194-ACAA-EC8A60C82B23}">
      <dgm:prSet/>
      <dgm:spPr/>
      <dgm:t>
        <a:bodyPr/>
        <a:lstStyle/>
        <a:p>
          <a:endParaRPr kumimoji="1" lang="ja-JP" altLang="en-US"/>
        </a:p>
      </dgm:t>
    </dgm:pt>
    <dgm:pt modelId="{07312D8C-C075-4410-956B-E460CC9EEBA5}" type="sibTrans" cxnId="{AFB280DD-4C79-4194-ACAA-EC8A60C82B23}">
      <dgm:prSet/>
      <dgm:spPr/>
      <dgm:t>
        <a:bodyPr/>
        <a:lstStyle/>
        <a:p>
          <a:endParaRPr kumimoji="1" lang="ja-JP" altLang="en-US"/>
        </a:p>
      </dgm:t>
    </dgm:pt>
    <dgm:pt modelId="{C0D8EAA3-6B1D-4FBB-AD58-E90DF27DEE35}">
      <dgm:prSet/>
      <dgm:spPr/>
      <dgm:t>
        <a:bodyPr/>
        <a:lstStyle/>
        <a:p>
          <a:endParaRPr kumimoji="1" lang="ja-JP" altLang="en-US" dirty="0"/>
        </a:p>
      </dgm:t>
    </dgm:pt>
    <dgm:pt modelId="{56A67910-5DD8-4FC7-9072-792737F35503}" type="parTrans" cxnId="{BE0FFFDC-6CE9-4FCE-9A52-67F7531599DF}">
      <dgm:prSet/>
      <dgm:spPr/>
      <dgm:t>
        <a:bodyPr/>
        <a:lstStyle/>
        <a:p>
          <a:endParaRPr kumimoji="1" lang="ja-JP" altLang="en-US"/>
        </a:p>
      </dgm:t>
    </dgm:pt>
    <dgm:pt modelId="{A3C4EC69-EAD4-40EC-909D-2412C725F356}" type="sibTrans" cxnId="{BE0FFFDC-6CE9-4FCE-9A52-67F7531599DF}">
      <dgm:prSet/>
      <dgm:spPr/>
      <dgm:t>
        <a:bodyPr/>
        <a:lstStyle/>
        <a:p>
          <a:endParaRPr kumimoji="1" lang="ja-JP" altLang="en-US"/>
        </a:p>
      </dgm:t>
    </dgm:pt>
    <dgm:pt modelId="{7E0520BF-AEB4-4BBB-BDF3-D17AEC225FF1}">
      <dgm:prSet/>
      <dgm:spPr/>
      <dgm:t>
        <a:bodyPr/>
        <a:lstStyle/>
        <a:p>
          <a:endParaRPr kumimoji="1" lang="ja-JP" altLang="en-US" dirty="0"/>
        </a:p>
      </dgm:t>
    </dgm:pt>
    <dgm:pt modelId="{3529D972-4A9B-4BDA-8282-452CCD76AA4C}" type="parTrans" cxnId="{673C183D-0B58-478A-A766-645C882BC560}">
      <dgm:prSet/>
      <dgm:spPr/>
      <dgm:t>
        <a:bodyPr/>
        <a:lstStyle/>
        <a:p>
          <a:endParaRPr kumimoji="1" lang="ja-JP" altLang="en-US"/>
        </a:p>
      </dgm:t>
    </dgm:pt>
    <dgm:pt modelId="{D2A64FD3-8CE7-4728-A677-54DDA97B9FE8}" type="sibTrans" cxnId="{673C183D-0B58-478A-A766-645C882BC560}">
      <dgm:prSet/>
      <dgm:spPr/>
      <dgm:t>
        <a:bodyPr/>
        <a:lstStyle/>
        <a:p>
          <a:endParaRPr kumimoji="1" lang="ja-JP" altLang="en-US"/>
        </a:p>
      </dgm:t>
    </dgm:pt>
    <dgm:pt modelId="{07EE71EC-09D3-4EBD-8ED3-E094B8B8CC40}">
      <dgm:prSet/>
      <dgm:spPr/>
      <dgm:t>
        <a:bodyPr/>
        <a:lstStyle/>
        <a:p>
          <a:endParaRPr kumimoji="1" lang="ja-JP" altLang="en-US" dirty="0"/>
        </a:p>
      </dgm:t>
    </dgm:pt>
    <dgm:pt modelId="{7DBC02F0-9363-4FDB-8311-6CFA20D093D5}" type="parTrans" cxnId="{DF69681D-2AF0-4B04-B0F8-F8FA750A7821}">
      <dgm:prSet/>
      <dgm:spPr/>
      <dgm:t>
        <a:bodyPr/>
        <a:lstStyle/>
        <a:p>
          <a:endParaRPr kumimoji="1" lang="ja-JP" altLang="en-US"/>
        </a:p>
      </dgm:t>
    </dgm:pt>
    <dgm:pt modelId="{8E25D8DF-5A57-47D5-9E61-371724159143}" type="sibTrans" cxnId="{DF69681D-2AF0-4B04-B0F8-F8FA750A7821}">
      <dgm:prSet/>
      <dgm:spPr/>
      <dgm:t>
        <a:bodyPr/>
        <a:lstStyle/>
        <a:p>
          <a:endParaRPr kumimoji="1" lang="ja-JP" altLang="en-US"/>
        </a:p>
      </dgm:t>
    </dgm:pt>
    <dgm:pt modelId="{91B90E83-780D-48C6-A9D2-912BCDF9B5CF}">
      <dgm:prSet/>
      <dgm:spPr/>
      <dgm:t>
        <a:bodyPr/>
        <a:lstStyle/>
        <a:p>
          <a:endParaRPr kumimoji="1" lang="ja-JP" altLang="en-US" dirty="0"/>
        </a:p>
      </dgm:t>
    </dgm:pt>
    <dgm:pt modelId="{9B24B838-947B-47EC-BFBE-E2420DE3BE06}" type="parTrans" cxnId="{3FF26039-772D-4C3C-893F-611BCAA69557}">
      <dgm:prSet/>
      <dgm:spPr/>
      <dgm:t>
        <a:bodyPr/>
        <a:lstStyle/>
        <a:p>
          <a:endParaRPr kumimoji="1" lang="ja-JP" altLang="en-US"/>
        </a:p>
      </dgm:t>
    </dgm:pt>
    <dgm:pt modelId="{45E0F81B-19D3-4B73-8172-89FD13815DA8}" type="sibTrans" cxnId="{3FF26039-772D-4C3C-893F-611BCAA69557}">
      <dgm:prSet/>
      <dgm:spPr/>
      <dgm:t>
        <a:bodyPr/>
        <a:lstStyle/>
        <a:p>
          <a:endParaRPr kumimoji="1" lang="ja-JP" altLang="en-US"/>
        </a:p>
      </dgm:t>
    </dgm:pt>
    <dgm:pt modelId="{68302F47-8041-469A-846A-B5D9F382D547}" type="pres">
      <dgm:prSet presAssocID="{6F5CAC05-5F3E-466D-9C4F-FF1EFDE719B9}" presName="Name0" presStyleCnt="0">
        <dgm:presLayoutVars>
          <dgm:dir/>
          <dgm:animLvl val="lvl"/>
          <dgm:resizeHandles val="exact"/>
        </dgm:presLayoutVars>
      </dgm:prSet>
      <dgm:spPr/>
      <dgm:t>
        <a:bodyPr/>
        <a:lstStyle/>
        <a:p>
          <a:endParaRPr kumimoji="1" lang="ja-JP" altLang="en-US"/>
        </a:p>
      </dgm:t>
    </dgm:pt>
    <dgm:pt modelId="{A5A548CF-97A2-4FA8-B4EF-0A6B7D514B5C}" type="pres">
      <dgm:prSet presAssocID="{E47D2FAD-1FC8-445A-B372-EA502C608E14}" presName="composite" presStyleCnt="0"/>
      <dgm:spPr/>
    </dgm:pt>
    <dgm:pt modelId="{D3F4C75D-CA9C-4AFD-8770-9A96A65FB0EB}" type="pres">
      <dgm:prSet presAssocID="{E47D2FAD-1FC8-445A-B372-EA502C608E14}" presName="parTx" presStyleLbl="alignNode1" presStyleIdx="0" presStyleCnt="2" custScaleX="115544">
        <dgm:presLayoutVars>
          <dgm:chMax val="0"/>
          <dgm:chPref val="0"/>
          <dgm:bulletEnabled val="1"/>
        </dgm:presLayoutVars>
      </dgm:prSet>
      <dgm:spPr/>
      <dgm:t>
        <a:bodyPr/>
        <a:lstStyle/>
        <a:p>
          <a:endParaRPr kumimoji="1" lang="ja-JP" altLang="en-US"/>
        </a:p>
      </dgm:t>
    </dgm:pt>
    <dgm:pt modelId="{F2298706-F1A9-4C23-9AAE-09D49C0561D8}" type="pres">
      <dgm:prSet presAssocID="{E47D2FAD-1FC8-445A-B372-EA502C608E14}" presName="desTx" presStyleLbl="alignAccFollowNode1" presStyleIdx="0" presStyleCnt="2" custScaleX="116635">
        <dgm:presLayoutVars>
          <dgm:bulletEnabled val="1"/>
        </dgm:presLayoutVars>
      </dgm:prSet>
      <dgm:spPr/>
      <dgm:t>
        <a:bodyPr/>
        <a:lstStyle/>
        <a:p>
          <a:endParaRPr kumimoji="1" lang="ja-JP" altLang="en-US"/>
        </a:p>
      </dgm:t>
    </dgm:pt>
    <dgm:pt modelId="{DEA34D29-0E23-4C36-B891-9FAD2F032B49}" type="pres">
      <dgm:prSet presAssocID="{CA1192D9-5A5A-4BE2-912A-B1E6439EBBD1}" presName="space" presStyleCnt="0"/>
      <dgm:spPr/>
    </dgm:pt>
    <dgm:pt modelId="{FEDBD9C1-0B87-4506-813B-5E79F2272DC7}" type="pres">
      <dgm:prSet presAssocID="{48911D3D-5A3A-446A-B1D2-F151D4FF0A82}" presName="composite" presStyleCnt="0"/>
      <dgm:spPr/>
    </dgm:pt>
    <dgm:pt modelId="{3FCBBDEB-28F2-4613-B785-AC028760F204}" type="pres">
      <dgm:prSet presAssocID="{48911D3D-5A3A-446A-B1D2-F151D4FF0A82}" presName="parTx" presStyleLbl="alignNode1" presStyleIdx="1" presStyleCnt="2" custScaleX="120406">
        <dgm:presLayoutVars>
          <dgm:chMax val="0"/>
          <dgm:chPref val="0"/>
          <dgm:bulletEnabled val="1"/>
        </dgm:presLayoutVars>
      </dgm:prSet>
      <dgm:spPr/>
      <dgm:t>
        <a:bodyPr/>
        <a:lstStyle/>
        <a:p>
          <a:endParaRPr kumimoji="1" lang="ja-JP" altLang="en-US"/>
        </a:p>
      </dgm:t>
    </dgm:pt>
    <dgm:pt modelId="{31F77A1B-25A5-4E28-BF79-53544B264B69}" type="pres">
      <dgm:prSet presAssocID="{48911D3D-5A3A-446A-B1D2-F151D4FF0A82}" presName="desTx" presStyleLbl="alignAccFollowNode1" presStyleIdx="1" presStyleCnt="2" custScaleX="120518">
        <dgm:presLayoutVars>
          <dgm:bulletEnabled val="1"/>
        </dgm:presLayoutVars>
      </dgm:prSet>
      <dgm:spPr/>
      <dgm:t>
        <a:bodyPr/>
        <a:lstStyle/>
        <a:p>
          <a:endParaRPr kumimoji="1" lang="ja-JP" altLang="en-US"/>
        </a:p>
      </dgm:t>
    </dgm:pt>
  </dgm:ptLst>
  <dgm:cxnLst>
    <dgm:cxn modelId="{A00079C1-F044-4BA4-BFD0-3F1307C86E21}" type="presOf" srcId="{91B90E83-780D-48C6-A9D2-912BCDF9B5CF}" destId="{31F77A1B-25A5-4E28-BF79-53544B264B69}" srcOrd="0" destOrd="3" presId="urn:microsoft.com/office/officeart/2005/8/layout/hList1"/>
    <dgm:cxn modelId="{F36CF297-5A7A-40A9-B824-57669A82ABB5}" srcId="{E47D2FAD-1FC8-445A-B372-EA502C608E14}" destId="{5A7C82F0-7FD6-4828-BB66-DB32EEB116B4}" srcOrd="0" destOrd="0" parTransId="{B78A147F-85ED-4FD0-A4FB-451E9E4F35AC}" sibTransId="{3D092647-AC5D-490D-85F4-3BFF282920C1}"/>
    <dgm:cxn modelId="{1239A5D0-6BA4-4421-9B84-40A13141B0C4}" type="presOf" srcId="{023142FC-DE3A-48CD-95F8-066EEC72E9FE}" destId="{F2298706-F1A9-4C23-9AAE-09D49C0561D8}" srcOrd="0" destOrd="2" presId="urn:microsoft.com/office/officeart/2005/8/layout/hList1"/>
    <dgm:cxn modelId="{E1672CBF-9D0A-46FD-8414-1A79AE0B1AB9}" type="presOf" srcId="{48911D3D-5A3A-446A-B1D2-F151D4FF0A82}" destId="{3FCBBDEB-28F2-4613-B785-AC028760F204}" srcOrd="0" destOrd="0" presId="urn:microsoft.com/office/officeart/2005/8/layout/hList1"/>
    <dgm:cxn modelId="{DF69681D-2AF0-4B04-B0F8-F8FA750A7821}" srcId="{48911D3D-5A3A-446A-B1D2-F151D4FF0A82}" destId="{07EE71EC-09D3-4EBD-8ED3-E094B8B8CC40}" srcOrd="1" destOrd="0" parTransId="{7DBC02F0-9363-4FDB-8311-6CFA20D093D5}" sibTransId="{8E25D8DF-5A57-47D5-9E61-371724159143}"/>
    <dgm:cxn modelId="{AFB280DD-4C79-4194-ACAA-EC8A60C82B23}" srcId="{48911D3D-5A3A-446A-B1D2-F151D4FF0A82}" destId="{ADC8CB24-DB89-4460-9345-2AECF1C3EF1A}" srcOrd="2" destOrd="0" parTransId="{CF61F64A-EA9F-4DE2-9895-73CB2982426C}" sibTransId="{07312D8C-C075-4410-956B-E460CC9EEBA5}"/>
    <dgm:cxn modelId="{D060EEDB-F4AE-4558-83FF-CF625CDDB66A}" srcId="{6F5CAC05-5F3E-466D-9C4F-FF1EFDE719B9}" destId="{E47D2FAD-1FC8-445A-B372-EA502C608E14}" srcOrd="0" destOrd="0" parTransId="{C1CE68AC-30B2-4A62-9514-1CFFAFF2EBCE}" sibTransId="{CA1192D9-5A5A-4BE2-912A-B1E6439EBBD1}"/>
    <dgm:cxn modelId="{BE0FFFDC-6CE9-4FCE-9A52-67F7531599DF}" srcId="{E47D2FAD-1FC8-445A-B372-EA502C608E14}" destId="{C0D8EAA3-6B1D-4FBB-AD58-E90DF27DEE35}" srcOrd="1" destOrd="0" parTransId="{56A67910-5DD8-4FC7-9072-792737F35503}" sibTransId="{A3C4EC69-EAD4-40EC-909D-2412C725F356}"/>
    <dgm:cxn modelId="{8CD711DF-B7EA-4CE5-A1E6-098F9EE1D3C4}" srcId="{E47D2FAD-1FC8-445A-B372-EA502C608E14}" destId="{023142FC-DE3A-48CD-95F8-066EEC72E9FE}" srcOrd="2" destOrd="0" parTransId="{2BF187EA-25FB-42B7-970C-4E0EE1F0F9E9}" sibTransId="{C0EF58E6-CFA5-4FE5-9B94-57434C415FE6}"/>
    <dgm:cxn modelId="{136CFFA2-DF67-4912-9E3E-F92E33680DB4}" type="presOf" srcId="{7E0520BF-AEB4-4BBB-BDF3-D17AEC225FF1}" destId="{F2298706-F1A9-4C23-9AAE-09D49C0561D8}" srcOrd="0" destOrd="3" presId="urn:microsoft.com/office/officeart/2005/8/layout/hList1"/>
    <dgm:cxn modelId="{3FF26039-772D-4C3C-893F-611BCAA69557}" srcId="{48911D3D-5A3A-446A-B1D2-F151D4FF0A82}" destId="{91B90E83-780D-48C6-A9D2-912BCDF9B5CF}" srcOrd="3" destOrd="0" parTransId="{9B24B838-947B-47EC-BFBE-E2420DE3BE06}" sibTransId="{45E0F81B-19D3-4B73-8172-89FD13815DA8}"/>
    <dgm:cxn modelId="{0A358C86-06C2-4A20-BA06-8D99C05A0FC1}" srcId="{6F5CAC05-5F3E-466D-9C4F-FF1EFDE719B9}" destId="{48911D3D-5A3A-446A-B1D2-F151D4FF0A82}" srcOrd="1" destOrd="0" parTransId="{E1DA109E-66B8-48D9-9C4E-2389B248C5AE}" sibTransId="{C790D0DF-25A9-40ED-A223-C7E551AAF902}"/>
    <dgm:cxn modelId="{673C183D-0B58-478A-A766-645C882BC560}" srcId="{E47D2FAD-1FC8-445A-B372-EA502C608E14}" destId="{7E0520BF-AEB4-4BBB-BDF3-D17AEC225FF1}" srcOrd="3" destOrd="0" parTransId="{3529D972-4A9B-4BDA-8282-452CCD76AA4C}" sibTransId="{D2A64FD3-8CE7-4728-A677-54DDA97B9FE8}"/>
    <dgm:cxn modelId="{D0434466-38F0-4D17-AB16-F9C7DD58B3A8}" type="presOf" srcId="{5A7C82F0-7FD6-4828-BB66-DB32EEB116B4}" destId="{F2298706-F1A9-4C23-9AAE-09D49C0561D8}" srcOrd="0" destOrd="0" presId="urn:microsoft.com/office/officeart/2005/8/layout/hList1"/>
    <dgm:cxn modelId="{EABCD143-877A-4228-8729-EDAC93C7C510}" srcId="{48911D3D-5A3A-446A-B1D2-F151D4FF0A82}" destId="{BD570E78-3B57-492E-B201-99C33091000F}" srcOrd="0" destOrd="0" parTransId="{4D5D3208-D70B-44ED-827F-F0DBAEE2324A}" sibTransId="{0C288CAA-6EF2-4035-8B64-D87626F90FD7}"/>
    <dgm:cxn modelId="{8FBEAED1-9E17-44E9-9CB9-397942017E9F}" type="presOf" srcId="{6F5CAC05-5F3E-466D-9C4F-FF1EFDE719B9}" destId="{68302F47-8041-469A-846A-B5D9F382D547}" srcOrd="0" destOrd="0" presId="urn:microsoft.com/office/officeart/2005/8/layout/hList1"/>
    <dgm:cxn modelId="{BED5AA63-8ABF-4600-A138-6898346EAC99}" type="presOf" srcId="{ADC8CB24-DB89-4460-9345-2AECF1C3EF1A}" destId="{31F77A1B-25A5-4E28-BF79-53544B264B69}" srcOrd="0" destOrd="2" presId="urn:microsoft.com/office/officeart/2005/8/layout/hList1"/>
    <dgm:cxn modelId="{792351FE-1EA2-49ED-B1E5-5AA399225F99}" type="presOf" srcId="{07EE71EC-09D3-4EBD-8ED3-E094B8B8CC40}" destId="{31F77A1B-25A5-4E28-BF79-53544B264B69}" srcOrd="0" destOrd="1" presId="urn:microsoft.com/office/officeart/2005/8/layout/hList1"/>
    <dgm:cxn modelId="{9E860BBC-0745-4ED1-B35B-2A5CFCBC5E01}" type="presOf" srcId="{BD570E78-3B57-492E-B201-99C33091000F}" destId="{31F77A1B-25A5-4E28-BF79-53544B264B69}" srcOrd="0" destOrd="0" presId="urn:microsoft.com/office/officeart/2005/8/layout/hList1"/>
    <dgm:cxn modelId="{7367A135-12E4-4139-840E-7A56DA97DE3D}" type="presOf" srcId="{C0D8EAA3-6B1D-4FBB-AD58-E90DF27DEE35}" destId="{F2298706-F1A9-4C23-9AAE-09D49C0561D8}" srcOrd="0" destOrd="1" presId="urn:microsoft.com/office/officeart/2005/8/layout/hList1"/>
    <dgm:cxn modelId="{B8E8ADF2-1085-4D9F-AFC2-6C5A81E1BD4C}" type="presOf" srcId="{E47D2FAD-1FC8-445A-B372-EA502C608E14}" destId="{D3F4C75D-CA9C-4AFD-8770-9A96A65FB0EB}" srcOrd="0" destOrd="0" presId="urn:microsoft.com/office/officeart/2005/8/layout/hList1"/>
    <dgm:cxn modelId="{D8A58E8B-2A2D-4651-8432-CA8C44B1D4C2}" type="presParOf" srcId="{68302F47-8041-469A-846A-B5D9F382D547}" destId="{A5A548CF-97A2-4FA8-B4EF-0A6B7D514B5C}" srcOrd="0" destOrd="0" presId="urn:microsoft.com/office/officeart/2005/8/layout/hList1"/>
    <dgm:cxn modelId="{C22DDD11-1C71-4D6D-AED1-F58ED1B41E68}" type="presParOf" srcId="{A5A548CF-97A2-4FA8-B4EF-0A6B7D514B5C}" destId="{D3F4C75D-CA9C-4AFD-8770-9A96A65FB0EB}" srcOrd="0" destOrd="0" presId="urn:microsoft.com/office/officeart/2005/8/layout/hList1"/>
    <dgm:cxn modelId="{F186D403-237D-401E-B727-9C7D94CE3CB9}" type="presParOf" srcId="{A5A548CF-97A2-4FA8-B4EF-0A6B7D514B5C}" destId="{F2298706-F1A9-4C23-9AAE-09D49C0561D8}" srcOrd="1" destOrd="0" presId="urn:microsoft.com/office/officeart/2005/8/layout/hList1"/>
    <dgm:cxn modelId="{E916C72E-384E-4D86-80B5-C01DA720E12E}" type="presParOf" srcId="{68302F47-8041-469A-846A-B5D9F382D547}" destId="{DEA34D29-0E23-4C36-B891-9FAD2F032B49}" srcOrd="1" destOrd="0" presId="urn:microsoft.com/office/officeart/2005/8/layout/hList1"/>
    <dgm:cxn modelId="{0DD8FEA2-A4AB-4A3A-BDD5-2A2BC6A49E18}" type="presParOf" srcId="{68302F47-8041-469A-846A-B5D9F382D547}" destId="{FEDBD9C1-0B87-4506-813B-5E79F2272DC7}" srcOrd="2" destOrd="0" presId="urn:microsoft.com/office/officeart/2005/8/layout/hList1"/>
    <dgm:cxn modelId="{6A31CD64-B300-4723-9AE5-6CF70E5C03DF}" type="presParOf" srcId="{FEDBD9C1-0B87-4506-813B-5E79F2272DC7}" destId="{3FCBBDEB-28F2-4613-B785-AC028760F204}" srcOrd="0" destOrd="0" presId="urn:microsoft.com/office/officeart/2005/8/layout/hList1"/>
    <dgm:cxn modelId="{7A31BEA5-C8EE-4AFB-8BBB-746FA046CBFA}" type="presParOf" srcId="{FEDBD9C1-0B87-4506-813B-5E79F2272DC7}" destId="{31F77A1B-25A5-4E28-BF79-53544B264B69}"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F4C75D-CA9C-4AFD-8770-9A96A65FB0EB}">
      <dsp:nvSpPr>
        <dsp:cNvPr id="0" name=""/>
        <dsp:cNvSpPr/>
      </dsp:nvSpPr>
      <dsp:spPr>
        <a:xfrm>
          <a:off x="19945" y="94534"/>
          <a:ext cx="3758372" cy="668718"/>
        </a:xfrm>
        <a:prstGeom prst="rect">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kumimoji="1" lang="ja-JP" altLang="en-US" sz="2100" kern="1200" dirty="0" smtClean="0"/>
            <a:t>観光ガイドの弱み</a:t>
          </a:r>
          <a:endParaRPr kumimoji="1" lang="ja-JP" altLang="en-US" sz="2100" kern="1200" dirty="0"/>
        </a:p>
      </dsp:txBody>
      <dsp:txXfrm>
        <a:off x="19945" y="94534"/>
        <a:ext cx="3758372" cy="668718"/>
      </dsp:txXfrm>
    </dsp:sp>
    <dsp:sp modelId="{F2298706-F1A9-4C23-9AAE-09D49C0561D8}">
      <dsp:nvSpPr>
        <dsp:cNvPr id="0" name=""/>
        <dsp:cNvSpPr/>
      </dsp:nvSpPr>
      <dsp:spPr>
        <a:xfrm>
          <a:off x="2201" y="763252"/>
          <a:ext cx="3793860" cy="3554317"/>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kumimoji="1" lang="ja-JP" altLang="en-US" sz="2100" kern="1200" dirty="0" smtClean="0"/>
            <a:t>多言語化されていない</a:t>
          </a:r>
          <a:endParaRPr kumimoji="1" lang="ja-JP" altLang="en-US" sz="2100" kern="1200" dirty="0"/>
        </a:p>
        <a:p>
          <a:pPr marL="228600" lvl="1" indent="-228600" algn="l" defTabSz="933450">
            <a:lnSpc>
              <a:spcPct val="90000"/>
            </a:lnSpc>
            <a:spcBef>
              <a:spcPct val="0"/>
            </a:spcBef>
            <a:spcAft>
              <a:spcPct val="15000"/>
            </a:spcAft>
            <a:buChar char="••"/>
          </a:pPr>
          <a:endParaRPr kumimoji="1" lang="ja-JP" altLang="en-US" sz="2100" kern="1200" dirty="0"/>
        </a:p>
        <a:p>
          <a:pPr marL="228600" lvl="1" indent="-228600" algn="l" defTabSz="933450">
            <a:lnSpc>
              <a:spcPct val="90000"/>
            </a:lnSpc>
            <a:spcBef>
              <a:spcPct val="0"/>
            </a:spcBef>
            <a:spcAft>
              <a:spcPct val="15000"/>
            </a:spcAft>
            <a:buChar char="••"/>
          </a:pPr>
          <a:r>
            <a:rPr kumimoji="1" lang="ja-JP" altLang="en-US" sz="2100" kern="1200" dirty="0" smtClean="0"/>
            <a:t>紹介しきれていない人気スポットが多い。同じようなスポットばかり</a:t>
          </a:r>
          <a:endParaRPr kumimoji="1" lang="ja-JP" altLang="en-US" sz="2100" kern="1200" dirty="0"/>
        </a:p>
        <a:p>
          <a:pPr marL="228600" lvl="1" indent="-228600" algn="l" defTabSz="933450">
            <a:lnSpc>
              <a:spcPct val="90000"/>
            </a:lnSpc>
            <a:spcBef>
              <a:spcPct val="0"/>
            </a:spcBef>
            <a:spcAft>
              <a:spcPct val="15000"/>
            </a:spcAft>
            <a:buChar char="••"/>
          </a:pPr>
          <a:endParaRPr kumimoji="1" lang="ja-JP" altLang="en-US" sz="2100" kern="1200" dirty="0"/>
        </a:p>
      </dsp:txBody>
      <dsp:txXfrm>
        <a:off x="2201" y="763252"/>
        <a:ext cx="3793860" cy="3554317"/>
      </dsp:txXfrm>
    </dsp:sp>
    <dsp:sp modelId="{3FCBBDEB-28F2-4613-B785-AC028760F204}">
      <dsp:nvSpPr>
        <dsp:cNvPr id="0" name=""/>
        <dsp:cNvSpPr/>
      </dsp:nvSpPr>
      <dsp:spPr>
        <a:xfrm>
          <a:off x="4253269" y="94534"/>
          <a:ext cx="3916521" cy="668718"/>
        </a:xfrm>
        <a:prstGeom prst="rect">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kumimoji="1" lang="ja-JP" altLang="en-US" sz="2100" kern="1200" dirty="0" smtClean="0"/>
            <a:t>京都外大生の強み</a:t>
          </a:r>
          <a:endParaRPr kumimoji="1" lang="ja-JP" altLang="en-US" sz="2100" kern="1200" dirty="0"/>
        </a:p>
      </dsp:txBody>
      <dsp:txXfrm>
        <a:off x="4253269" y="94534"/>
        <a:ext cx="3916521" cy="668718"/>
      </dsp:txXfrm>
    </dsp:sp>
    <dsp:sp modelId="{31F77A1B-25A5-4E28-BF79-53544B264B69}">
      <dsp:nvSpPr>
        <dsp:cNvPr id="0" name=""/>
        <dsp:cNvSpPr/>
      </dsp:nvSpPr>
      <dsp:spPr>
        <a:xfrm>
          <a:off x="4251448" y="763252"/>
          <a:ext cx="3920164" cy="3554317"/>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kumimoji="1" lang="ja-JP" altLang="en-US" sz="2100" kern="1200" dirty="0" smtClean="0"/>
            <a:t>他の大学にはない多言語学習が行われている。</a:t>
          </a:r>
          <a:endParaRPr kumimoji="1" lang="ja-JP" altLang="en-US" sz="2100" kern="1200" dirty="0"/>
        </a:p>
        <a:p>
          <a:pPr marL="228600" lvl="1" indent="-228600" algn="l" defTabSz="933450">
            <a:lnSpc>
              <a:spcPct val="90000"/>
            </a:lnSpc>
            <a:spcBef>
              <a:spcPct val="0"/>
            </a:spcBef>
            <a:spcAft>
              <a:spcPct val="15000"/>
            </a:spcAft>
            <a:buChar char="••"/>
          </a:pPr>
          <a:endParaRPr kumimoji="1" lang="ja-JP" altLang="en-US" sz="2100" kern="1200" dirty="0"/>
        </a:p>
        <a:p>
          <a:pPr marL="228600" lvl="1" indent="-228600" algn="l" defTabSz="933450">
            <a:lnSpc>
              <a:spcPct val="90000"/>
            </a:lnSpc>
            <a:spcBef>
              <a:spcPct val="0"/>
            </a:spcBef>
            <a:spcAft>
              <a:spcPct val="15000"/>
            </a:spcAft>
            <a:buChar char="••"/>
          </a:pPr>
          <a:r>
            <a:rPr kumimoji="1" lang="ja-JP" altLang="en-US" sz="2100" kern="1200" dirty="0" smtClean="0"/>
            <a:t>観光ガイドには載っていないような人気スポットを紹介できる</a:t>
          </a:r>
          <a:endParaRPr kumimoji="1" lang="ja-JP" altLang="en-US" sz="2100" kern="1200" dirty="0"/>
        </a:p>
        <a:p>
          <a:pPr marL="228600" lvl="1" indent="-228600" algn="l" defTabSz="933450">
            <a:lnSpc>
              <a:spcPct val="90000"/>
            </a:lnSpc>
            <a:spcBef>
              <a:spcPct val="0"/>
            </a:spcBef>
            <a:spcAft>
              <a:spcPct val="15000"/>
            </a:spcAft>
            <a:buChar char="••"/>
          </a:pPr>
          <a:endParaRPr kumimoji="1" lang="ja-JP" altLang="en-US" sz="2100" kern="1200" dirty="0"/>
        </a:p>
      </dsp:txBody>
      <dsp:txXfrm>
        <a:off x="4251448" y="763252"/>
        <a:ext cx="3920164" cy="3554317"/>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03DA2D-9CFB-4EE6-96B8-80864562EF55}" type="datetimeFigureOut">
              <a:rPr kumimoji="1" lang="ja-JP" altLang="en-US" smtClean="0"/>
              <a:t>2017/1/16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1E1CE2-BC2D-419B-96A2-2BF672D594CD}" type="slidenum">
              <a:rPr kumimoji="1" lang="ja-JP" altLang="en-US" smtClean="0"/>
              <a:t>‹#›</a:t>
            </a:fld>
            <a:endParaRPr kumimoji="1" lang="ja-JP" altLang="en-US"/>
          </a:p>
        </p:txBody>
      </p:sp>
    </p:spTree>
    <p:extLst>
      <p:ext uri="{BB962C8B-B14F-4D97-AF65-F5344CB8AC3E}">
        <p14:creationId xmlns:p14="http://schemas.microsoft.com/office/powerpoint/2010/main" val="2763312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81E1CE2-BC2D-419B-96A2-2BF672D594CD}" type="slidenum">
              <a:rPr kumimoji="1" lang="ja-JP" altLang="en-US" smtClean="0"/>
              <a:t>1</a:t>
            </a:fld>
            <a:endParaRPr kumimoji="1" lang="ja-JP" altLang="en-US"/>
          </a:p>
        </p:txBody>
      </p:sp>
    </p:spTree>
    <p:extLst>
      <p:ext uri="{BB962C8B-B14F-4D97-AF65-F5344CB8AC3E}">
        <p14:creationId xmlns:p14="http://schemas.microsoft.com/office/powerpoint/2010/main" val="33305382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807DFB-18C2-4BB5-9B9E-D8CB5E02FFDF}" type="slidenum">
              <a:rPr kumimoji="1" lang="en-US" altLang="ja-JP"/>
              <a:t>3</a:t>
            </a:fld>
            <a:endParaRPr kumimoji="1" lang="ja-JP" altLang="en-US"/>
          </a:p>
        </p:txBody>
      </p:sp>
    </p:spTree>
    <p:extLst>
      <p:ext uri="{BB962C8B-B14F-4D97-AF65-F5344CB8AC3E}">
        <p14:creationId xmlns:p14="http://schemas.microsoft.com/office/powerpoint/2010/main" val="2257663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b="1" dirty="0" smtClean="0"/>
              <a:t>知られていない観光スポットが多い</a:t>
            </a:r>
            <a:endParaRPr lang="en-US" altLang="ja-JP" b="1" dirty="0" smtClean="0"/>
          </a:p>
          <a:p>
            <a:r>
              <a:rPr lang="ja-JP" altLang="en-US" b="1" dirty="0" smtClean="0"/>
              <a:t>一般的に利用されている多くの観光ガイドは英語・中国語・韓国語が主流であり、他の言語を母国語とした人たちが時折不便を感じている。</a:t>
            </a:r>
            <a:endParaRPr lang="en-US" altLang="ja-JP" b="1" dirty="0" smtClean="0"/>
          </a:p>
          <a:p>
            <a:endParaRPr lang="en-US" altLang="ja-JP" b="1" dirty="0" smtClean="0"/>
          </a:p>
          <a:p>
            <a:pPr marL="0" indent="0">
              <a:buNone/>
            </a:pPr>
            <a:r>
              <a:rPr lang="ja-JP" altLang="en-US" b="1" dirty="0" smtClean="0"/>
              <a:t>　　それを改善するために</a:t>
            </a:r>
            <a:endParaRPr lang="en-US" altLang="ja-JP" b="1" dirty="0" smtClean="0"/>
          </a:p>
          <a:p>
            <a:pPr marL="0" indent="0">
              <a:buNone/>
            </a:pPr>
            <a:endParaRPr lang="en-US" altLang="ja-JP" b="1" dirty="0" smtClean="0"/>
          </a:p>
          <a:p>
            <a:r>
              <a:rPr lang="ja-JP" altLang="en-US" dirty="0" smtClean="0"/>
              <a:t>京都の学生だから知っているお勧めスポットを紹介できる</a:t>
            </a:r>
            <a:endParaRPr lang="en-US" altLang="ja-JP" b="1" dirty="0" smtClean="0"/>
          </a:p>
          <a:p>
            <a:r>
              <a:rPr lang="ja-JP" altLang="en-US" dirty="0" smtClean="0"/>
              <a:t>京都外大生ならではの多言語を生かせる</a:t>
            </a:r>
            <a:endParaRPr lang="en-US" altLang="ja-JP" dirty="0" smtClean="0"/>
          </a:p>
          <a:p>
            <a:r>
              <a:rPr kumimoji="1" lang="ja-JP" altLang="en-US" dirty="0" smtClean="0"/>
              <a:t>会場からアクセスの良い場所に限定してオリジナルのマップを提供できる</a:t>
            </a:r>
            <a:endParaRPr kumimoji="1" lang="en-US" altLang="ja-JP" dirty="0" smtClean="0"/>
          </a:p>
          <a:p>
            <a:endParaRPr kumimoji="1" lang="ja-JP" alt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京都</a:t>
            </a:r>
            <a:r>
              <a:rPr lang="ja-JP" altLang="en-US" sz="1200" dirty="0" smtClean="0"/>
              <a:t>で外国語を学んでいる学生としての強みを生かす。</a:t>
            </a:r>
            <a:endParaRPr lang="en-US" altLang="ja-JP" sz="1200" dirty="0" smtClean="0"/>
          </a:p>
        </p:txBody>
      </p:sp>
      <p:sp>
        <p:nvSpPr>
          <p:cNvPr id="4" name="スライド番号プレースホルダー 3"/>
          <p:cNvSpPr>
            <a:spLocks noGrp="1"/>
          </p:cNvSpPr>
          <p:nvPr>
            <p:ph type="sldNum" sz="quarter" idx="10"/>
          </p:nvPr>
        </p:nvSpPr>
        <p:spPr/>
        <p:txBody>
          <a:bodyPr/>
          <a:lstStyle/>
          <a:p>
            <a:fld id="{F81E1CE2-BC2D-419B-96A2-2BF672D594CD}" type="slidenum">
              <a:rPr kumimoji="1" lang="ja-JP" altLang="en-US" smtClean="0"/>
              <a:t>4</a:t>
            </a:fld>
            <a:endParaRPr kumimoji="1" lang="ja-JP" altLang="en-US"/>
          </a:p>
        </p:txBody>
      </p:sp>
    </p:spTree>
    <p:extLst>
      <p:ext uri="{BB962C8B-B14F-4D97-AF65-F5344CB8AC3E}">
        <p14:creationId xmlns:p14="http://schemas.microsoft.com/office/powerpoint/2010/main" val="3686689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None/>
            </a:pPr>
            <a:r>
              <a:rPr kumimoji="1" lang="ja-JP" altLang="en-US" dirty="0" smtClean="0"/>
              <a:t>地図上に食・ショッピング施設・体験型施設などの分野に分けて</a:t>
            </a:r>
            <a:r>
              <a:rPr kumimoji="1" lang="en-US" altLang="ja-JP" dirty="0" smtClean="0"/>
              <a:t>QR</a:t>
            </a:r>
            <a:r>
              <a:rPr kumimoji="1" lang="ja-JP" altLang="en-US" dirty="0" smtClean="0"/>
              <a:t>コードを設置。</a:t>
            </a:r>
            <a:endParaRPr kumimoji="1" lang="en-US" altLang="ja-JP" dirty="0" smtClean="0"/>
          </a:p>
          <a:p>
            <a:pPr marL="0" indent="0">
              <a:buNone/>
            </a:pPr>
            <a:r>
              <a:rPr lang="ja-JP" altLang="en-US" dirty="0" smtClean="0"/>
              <a:t>読み取ると施設へのアクセス方法や施設の紹介を多言語化したサイトに繋がる！</a:t>
            </a:r>
            <a:endParaRPr lang="en-US" altLang="ja-JP" dirty="0" smtClean="0"/>
          </a:p>
          <a:p>
            <a:pPr marL="0" indent="0">
              <a:buNone/>
            </a:pPr>
            <a:endParaRPr kumimoji="1" lang="en-US" altLang="ja-JP" dirty="0" smtClean="0"/>
          </a:p>
          <a:p>
            <a:pPr marL="0" indent="0">
              <a:buNone/>
            </a:pP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smtClean="0"/>
              <a:t>QR</a:t>
            </a:r>
            <a:r>
              <a:rPr kumimoji="1" lang="ja-JP" altLang="en-US" sz="1200" dirty="0" smtClean="0"/>
              <a:t>コードを利用することで</a:t>
            </a:r>
            <a:r>
              <a:rPr lang="ja-JP" altLang="en-US" sz="1200" b="1" dirty="0" smtClean="0"/>
              <a:t>手軽に</a:t>
            </a:r>
            <a:r>
              <a:rPr kumimoji="1" lang="ja-JP" altLang="en-US" sz="1200" dirty="0" smtClean="0"/>
              <a:t>調べてもらう。</a:t>
            </a:r>
            <a:endParaRPr kumimoji="1" lang="en-US" altLang="ja-JP" sz="1200" dirty="0" smtClean="0"/>
          </a:p>
          <a:p>
            <a:pPr marL="0" indent="0">
              <a:buNone/>
            </a:pPr>
            <a:endParaRPr kumimoji="1" lang="ja-JP" altLang="en-US" dirty="0"/>
          </a:p>
        </p:txBody>
      </p:sp>
      <p:sp>
        <p:nvSpPr>
          <p:cNvPr id="4" name="スライド番号プレースホルダー 3"/>
          <p:cNvSpPr>
            <a:spLocks noGrp="1"/>
          </p:cNvSpPr>
          <p:nvPr>
            <p:ph type="sldNum" sz="quarter" idx="10"/>
          </p:nvPr>
        </p:nvSpPr>
        <p:spPr/>
        <p:txBody>
          <a:bodyPr/>
          <a:lstStyle/>
          <a:p>
            <a:fld id="{F81E1CE2-BC2D-419B-96A2-2BF672D594CD}" type="slidenum">
              <a:rPr kumimoji="1" lang="ja-JP" altLang="en-US" smtClean="0"/>
              <a:t>5</a:t>
            </a:fld>
            <a:endParaRPr kumimoji="1" lang="ja-JP" altLang="en-US"/>
          </a:p>
        </p:txBody>
      </p:sp>
    </p:spTree>
    <p:extLst>
      <p:ext uri="{BB962C8B-B14F-4D97-AF65-F5344CB8AC3E}">
        <p14:creationId xmlns:p14="http://schemas.microsoft.com/office/powerpoint/2010/main" val="1939156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・英語、中国語、韓国語を母国語とする外国人だけでなく、他の国の人にもお勧めの観光スポットをピンポイントに紹介する。</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F81E1CE2-BC2D-419B-96A2-2BF672D594CD}" type="slidenum">
              <a:rPr kumimoji="1" lang="ja-JP" altLang="en-US" smtClean="0"/>
              <a:t>6</a:t>
            </a:fld>
            <a:endParaRPr kumimoji="1" lang="ja-JP" altLang="en-US"/>
          </a:p>
        </p:txBody>
      </p:sp>
    </p:spTree>
    <p:extLst>
      <p:ext uri="{BB962C8B-B14F-4D97-AF65-F5344CB8AC3E}">
        <p14:creationId xmlns:p14="http://schemas.microsoft.com/office/powerpoint/2010/main" val="2576576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京都バレーボール大会に参加する外国人</a:t>
            </a:r>
            <a:r>
              <a:rPr lang="ja-JP" altLang="en-US" dirty="0" smtClean="0"/>
              <a:t>選手。</a:t>
            </a:r>
            <a:endParaRPr lang="en-US" altLang="ja-JP" dirty="0" smtClean="0"/>
          </a:p>
          <a:p>
            <a:r>
              <a:rPr kumimoji="1" lang="ja-JP" altLang="en-US" dirty="0" smtClean="0"/>
              <a:t>特に、</a:t>
            </a:r>
            <a:r>
              <a:rPr lang="ja-JP" altLang="en-US" dirty="0" smtClean="0"/>
              <a:t>開催が決まっている西京</a:t>
            </a:r>
            <a:r>
              <a:rPr kumimoji="1" lang="ja-JP" altLang="en-US" dirty="0" smtClean="0"/>
              <a:t>極運動公園の大会に参加する外国人選手</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F81E1CE2-BC2D-419B-96A2-2BF672D594CD}" type="slidenum">
              <a:rPr kumimoji="1" lang="ja-JP" altLang="en-US" smtClean="0"/>
              <a:t>7</a:t>
            </a:fld>
            <a:endParaRPr kumimoji="1" lang="ja-JP" altLang="en-US"/>
          </a:p>
        </p:txBody>
      </p:sp>
    </p:spTree>
    <p:extLst>
      <p:ext uri="{BB962C8B-B14F-4D97-AF65-F5344CB8AC3E}">
        <p14:creationId xmlns:p14="http://schemas.microsoft.com/office/powerpoint/2010/main" val="18760021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8921FD45-2708-4244-AE7B-F2055F8A1F8B}" type="datetime1">
              <a:rPr kumimoji="1" lang="ja-JP" altLang="en-US" smtClean="0"/>
              <a:t>2017/1/16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874BD5F-DBD5-482A-BEF2-0A9EE6FFE16C}" type="slidenum">
              <a:rPr kumimoji="1" lang="ja-JP" altLang="en-US" smtClean="0"/>
              <a:t>‹#›</a:t>
            </a:fld>
            <a:endParaRPr kumimoji="1" lang="ja-JP" altLang="en-US"/>
          </a:p>
        </p:txBody>
      </p:sp>
    </p:spTree>
    <p:extLst>
      <p:ext uri="{BB962C8B-B14F-4D97-AF65-F5344CB8AC3E}">
        <p14:creationId xmlns:p14="http://schemas.microsoft.com/office/powerpoint/2010/main" val="3676847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F429803-BA27-47BF-B9AB-BA9315C1559F}" type="datetime1">
              <a:rPr kumimoji="1" lang="ja-JP" altLang="en-US" smtClean="0"/>
              <a:t>2017/1/16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874BD5F-DBD5-482A-BEF2-0A9EE6FFE16C}" type="slidenum">
              <a:rPr kumimoji="1" lang="ja-JP" altLang="en-US" smtClean="0"/>
              <a:t>‹#›</a:t>
            </a:fld>
            <a:endParaRPr kumimoji="1" lang="ja-JP" altLang="en-US"/>
          </a:p>
        </p:txBody>
      </p:sp>
    </p:spTree>
    <p:extLst>
      <p:ext uri="{BB962C8B-B14F-4D97-AF65-F5344CB8AC3E}">
        <p14:creationId xmlns:p14="http://schemas.microsoft.com/office/powerpoint/2010/main" val="2742080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8DD34751-3472-48F4-AA94-CC71C5B40AC2}" type="datetime1">
              <a:rPr kumimoji="1" lang="ja-JP" altLang="en-US" smtClean="0"/>
              <a:t>2017/1/16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874BD5F-DBD5-482A-BEF2-0A9EE6FFE16C}" type="slidenum">
              <a:rPr kumimoji="1" lang="ja-JP" altLang="en-US" smtClean="0"/>
              <a:t>‹#›</a:t>
            </a:fld>
            <a:endParaRPr kumimoji="1" lang="ja-JP" alt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316155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ja-JP" altLang="en-US" smtClean="0"/>
              <a:t>マスター タイトルの書式設定</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19B5AF7F-62DB-4E2F-A5F5-8AF8D170EB99}" type="datetime1">
              <a:rPr kumimoji="1" lang="ja-JP" altLang="en-US" smtClean="0"/>
              <a:t>2017/1/16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874BD5F-DBD5-482A-BEF2-0A9EE6FFE16C}" type="slidenum">
              <a:rPr kumimoji="1" lang="ja-JP" altLang="en-US" smtClean="0"/>
              <a:t>‹#›</a:t>
            </a:fld>
            <a:endParaRPr kumimoji="1" lang="ja-JP" altLang="en-US"/>
          </a:p>
        </p:txBody>
      </p:sp>
    </p:spTree>
    <p:extLst>
      <p:ext uri="{BB962C8B-B14F-4D97-AF65-F5344CB8AC3E}">
        <p14:creationId xmlns:p14="http://schemas.microsoft.com/office/powerpoint/2010/main" val="720237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156B3269-83C1-453C-A6E3-9BE03CF12DAF}" type="datetime1">
              <a:rPr kumimoji="1" lang="ja-JP" altLang="en-US" smtClean="0"/>
              <a:t>2017/1/16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874BD5F-DBD5-482A-BEF2-0A9EE6FFE16C}" type="slidenum">
              <a:rPr kumimoji="1" lang="ja-JP" altLang="en-US" smtClean="0"/>
              <a:t>‹#›</a:t>
            </a:fld>
            <a:endParaRPr kumimoji="1" lang="ja-JP" alt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832812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ja-JP" altLang="en-US" smtClean="0"/>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A4F81757-344F-4AD6-B5E3-5EB9E9B564E3}" type="datetime1">
              <a:rPr kumimoji="1" lang="ja-JP" altLang="en-US" smtClean="0"/>
              <a:t>2017/1/16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874BD5F-DBD5-482A-BEF2-0A9EE6FFE16C}" type="slidenum">
              <a:rPr kumimoji="1" lang="ja-JP" altLang="en-US" smtClean="0"/>
              <a:t>‹#›</a:t>
            </a:fld>
            <a:endParaRPr kumimoji="1" lang="ja-JP" altLang="en-US"/>
          </a:p>
        </p:txBody>
      </p:sp>
    </p:spTree>
    <p:extLst>
      <p:ext uri="{BB962C8B-B14F-4D97-AF65-F5344CB8AC3E}">
        <p14:creationId xmlns:p14="http://schemas.microsoft.com/office/powerpoint/2010/main" val="9515008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35C7B1D-B76C-49F0-B2C5-D4903FE9C8D1}" type="datetime1">
              <a:rPr kumimoji="1" lang="ja-JP" altLang="en-US" smtClean="0"/>
              <a:t>2017/1/16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874BD5F-DBD5-482A-BEF2-0A9EE6FFE16C}" type="slidenum">
              <a:rPr kumimoji="1" lang="ja-JP" altLang="en-US" smtClean="0"/>
              <a:t>‹#›</a:t>
            </a:fld>
            <a:endParaRPr kumimoji="1" lang="ja-JP" altLang="en-US"/>
          </a:p>
        </p:txBody>
      </p:sp>
    </p:spTree>
    <p:extLst>
      <p:ext uri="{BB962C8B-B14F-4D97-AF65-F5344CB8AC3E}">
        <p14:creationId xmlns:p14="http://schemas.microsoft.com/office/powerpoint/2010/main" val="38682846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0FAEBC2-DC8C-4C42-8B75-FC56BAD7D1AE}" type="datetime1">
              <a:rPr kumimoji="1" lang="ja-JP" altLang="en-US" smtClean="0"/>
              <a:t>2017/1/16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874BD5F-DBD5-482A-BEF2-0A9EE6FFE16C}" type="slidenum">
              <a:rPr kumimoji="1" lang="ja-JP" altLang="en-US" smtClean="0"/>
              <a:t>‹#›</a:t>
            </a:fld>
            <a:endParaRPr kumimoji="1" lang="ja-JP" altLang="en-US"/>
          </a:p>
        </p:txBody>
      </p:sp>
    </p:spTree>
    <p:extLst>
      <p:ext uri="{BB962C8B-B14F-4D97-AF65-F5344CB8AC3E}">
        <p14:creationId xmlns:p14="http://schemas.microsoft.com/office/powerpoint/2010/main" val="2105056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CCE27E8-B9E8-47AF-8296-BAB06BDCBEB0}" type="datetime1">
              <a:rPr kumimoji="1" lang="ja-JP" altLang="en-US" smtClean="0"/>
              <a:t>2017/1/16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874BD5F-DBD5-482A-BEF2-0A9EE6FFE16C}" type="slidenum">
              <a:rPr kumimoji="1" lang="ja-JP" altLang="en-US" smtClean="0"/>
              <a:t>‹#›</a:t>
            </a:fld>
            <a:endParaRPr kumimoji="1" lang="ja-JP" altLang="en-US"/>
          </a:p>
        </p:txBody>
      </p:sp>
    </p:spTree>
    <p:extLst>
      <p:ext uri="{BB962C8B-B14F-4D97-AF65-F5344CB8AC3E}">
        <p14:creationId xmlns:p14="http://schemas.microsoft.com/office/powerpoint/2010/main" val="3101795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241D11F-BA22-4EA0-92DA-22B5ACB0F43B}" type="datetime1">
              <a:rPr kumimoji="1" lang="ja-JP" altLang="en-US" smtClean="0"/>
              <a:t>2017/1/16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874BD5F-DBD5-482A-BEF2-0A9EE6FFE16C}" type="slidenum">
              <a:rPr kumimoji="1" lang="ja-JP" altLang="en-US" smtClean="0"/>
              <a:t>‹#›</a:t>
            </a:fld>
            <a:endParaRPr kumimoji="1" lang="ja-JP" altLang="en-US"/>
          </a:p>
        </p:txBody>
      </p:sp>
    </p:spTree>
    <p:extLst>
      <p:ext uri="{BB962C8B-B14F-4D97-AF65-F5344CB8AC3E}">
        <p14:creationId xmlns:p14="http://schemas.microsoft.com/office/powerpoint/2010/main" val="2910577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669F3FD0-9249-4789-B3D5-BAAB7FF985C8}" type="datetime1">
              <a:rPr kumimoji="1" lang="ja-JP" altLang="en-US" smtClean="0"/>
              <a:t>2017/1/16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874BD5F-DBD5-482A-BEF2-0A9EE6FFE16C}" type="slidenum">
              <a:rPr kumimoji="1" lang="ja-JP" altLang="en-US" smtClean="0"/>
              <a:t>‹#›</a:t>
            </a:fld>
            <a:endParaRPr kumimoji="1" lang="ja-JP" altLang="en-US"/>
          </a:p>
        </p:txBody>
      </p:sp>
    </p:spTree>
    <p:extLst>
      <p:ext uri="{BB962C8B-B14F-4D97-AF65-F5344CB8AC3E}">
        <p14:creationId xmlns:p14="http://schemas.microsoft.com/office/powerpoint/2010/main" val="1324156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9626C9BF-5276-4037-AD7B-55C75C6ADE0C}" type="datetime1">
              <a:rPr kumimoji="1" lang="ja-JP" altLang="en-US" smtClean="0"/>
              <a:t>2017/1/16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874BD5F-DBD5-482A-BEF2-0A9EE6FFE16C}" type="slidenum">
              <a:rPr kumimoji="1" lang="ja-JP" altLang="en-US" smtClean="0"/>
              <a:t>‹#›</a:t>
            </a:fld>
            <a:endParaRPr kumimoji="1" lang="ja-JP" altLang="en-US"/>
          </a:p>
        </p:txBody>
      </p:sp>
    </p:spTree>
    <p:extLst>
      <p:ext uri="{BB962C8B-B14F-4D97-AF65-F5344CB8AC3E}">
        <p14:creationId xmlns:p14="http://schemas.microsoft.com/office/powerpoint/2010/main" val="4207171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D43203F3-68F1-41C3-9069-77A0E2724974}" type="datetime1">
              <a:rPr kumimoji="1" lang="ja-JP" altLang="en-US" smtClean="0"/>
              <a:t>2017/1/16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874BD5F-DBD5-482A-BEF2-0A9EE6FFE16C}" type="slidenum">
              <a:rPr kumimoji="1" lang="ja-JP" altLang="en-US" smtClean="0"/>
              <a:t>‹#›</a:t>
            </a:fld>
            <a:endParaRPr kumimoji="1" lang="ja-JP" altLang="en-US"/>
          </a:p>
        </p:txBody>
      </p:sp>
    </p:spTree>
    <p:extLst>
      <p:ext uri="{BB962C8B-B14F-4D97-AF65-F5344CB8AC3E}">
        <p14:creationId xmlns:p14="http://schemas.microsoft.com/office/powerpoint/2010/main" val="3166595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B86818-7A67-4D17-8726-DE1F3A370C50}" type="datetime1">
              <a:rPr kumimoji="1" lang="ja-JP" altLang="en-US" smtClean="0"/>
              <a:t>2017/1/16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874BD5F-DBD5-482A-BEF2-0A9EE6FFE16C}" type="slidenum">
              <a:rPr kumimoji="1" lang="ja-JP" altLang="en-US" smtClean="0"/>
              <a:t>‹#›</a:t>
            </a:fld>
            <a:endParaRPr kumimoji="1" lang="ja-JP" altLang="en-US"/>
          </a:p>
        </p:txBody>
      </p:sp>
    </p:spTree>
    <p:extLst>
      <p:ext uri="{BB962C8B-B14F-4D97-AF65-F5344CB8AC3E}">
        <p14:creationId xmlns:p14="http://schemas.microsoft.com/office/powerpoint/2010/main" val="3862444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5ADCE07-C133-427A-AA1F-79C95CA50597}" type="datetime1">
              <a:rPr kumimoji="1" lang="ja-JP" altLang="en-US" smtClean="0"/>
              <a:t>2017/1/16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874BD5F-DBD5-482A-BEF2-0A9EE6FFE16C}" type="slidenum">
              <a:rPr kumimoji="1" lang="ja-JP" altLang="en-US" smtClean="0"/>
              <a:t>‹#›</a:t>
            </a:fld>
            <a:endParaRPr kumimoji="1" lang="ja-JP" altLang="en-US"/>
          </a:p>
        </p:txBody>
      </p:sp>
    </p:spTree>
    <p:extLst>
      <p:ext uri="{BB962C8B-B14F-4D97-AF65-F5344CB8AC3E}">
        <p14:creationId xmlns:p14="http://schemas.microsoft.com/office/powerpoint/2010/main" val="1567811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smtClean="0"/>
              <a:t>図を追加</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377882D-76E9-46A1-BBCA-9709AC319E34}" type="datetime1">
              <a:rPr kumimoji="1" lang="ja-JP" altLang="en-US" smtClean="0"/>
              <a:t>2017/1/16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874BD5F-DBD5-482A-BEF2-0A9EE6FFE16C}" type="slidenum">
              <a:rPr kumimoji="1" lang="ja-JP" altLang="en-US" smtClean="0"/>
              <a:t>‹#›</a:t>
            </a:fld>
            <a:endParaRPr kumimoji="1" lang="ja-JP" altLang="en-US"/>
          </a:p>
        </p:txBody>
      </p:sp>
    </p:spTree>
    <p:extLst>
      <p:ext uri="{BB962C8B-B14F-4D97-AF65-F5344CB8AC3E}">
        <p14:creationId xmlns:p14="http://schemas.microsoft.com/office/powerpoint/2010/main" val="2387053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634B9E3-15E5-4785-95CB-320D62A2FC00}" type="datetime1">
              <a:rPr kumimoji="1" lang="ja-JP" altLang="en-US" smtClean="0"/>
              <a:t>2017/1/16</a:t>
            </a:fld>
            <a:endParaRPr kumimoji="1" lang="ja-JP" alt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874BD5F-DBD5-482A-BEF2-0A9EE6FFE16C}" type="slidenum">
              <a:rPr kumimoji="1" lang="ja-JP" altLang="en-US" smtClean="0"/>
              <a:t>‹#›</a:t>
            </a:fld>
            <a:endParaRPr kumimoji="1" lang="ja-JP" altLang="en-US"/>
          </a:p>
        </p:txBody>
      </p:sp>
    </p:spTree>
    <p:extLst>
      <p:ext uri="{BB962C8B-B14F-4D97-AF65-F5344CB8AC3E}">
        <p14:creationId xmlns:p14="http://schemas.microsoft.com/office/powerpoint/2010/main" val="50723587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hf hdr="0" ftr="0" dt="0"/>
  <p:txStyles>
    <p:title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latin typeface="+mj-ea"/>
              </a:rPr>
              <a:t>京都外国語大学</a:t>
            </a:r>
            <a:r>
              <a:rPr kumimoji="1" lang="en-US" altLang="ja-JP" dirty="0" smtClean="0">
                <a:latin typeface="+mj-ea"/>
              </a:rPr>
              <a:t>A</a:t>
            </a:r>
            <a:r>
              <a:rPr kumimoji="1" lang="ja-JP" altLang="en-US" dirty="0" smtClean="0">
                <a:latin typeface="+mj-ea"/>
              </a:rPr>
              <a:t>チーム</a:t>
            </a:r>
            <a:endParaRPr kumimoji="1" lang="ja-JP" altLang="en-US" dirty="0">
              <a:latin typeface="+mj-ea"/>
            </a:endParaRPr>
          </a:p>
        </p:txBody>
      </p:sp>
      <p:sp>
        <p:nvSpPr>
          <p:cNvPr id="3" name="サブタイトル 2"/>
          <p:cNvSpPr>
            <a:spLocks noGrp="1"/>
          </p:cNvSpPr>
          <p:nvPr>
            <p:ph type="subTitle" idx="1"/>
          </p:nvPr>
        </p:nvSpPr>
        <p:spPr/>
        <p:txBody>
          <a:bodyPr>
            <a:noAutofit/>
          </a:bodyPr>
          <a:lstStyle/>
          <a:p>
            <a:pPr>
              <a:spcBef>
                <a:spcPts val="0"/>
              </a:spcBef>
            </a:pPr>
            <a:r>
              <a:rPr lang="ja-JP" altLang="en-US" sz="2400" dirty="0" smtClean="0"/>
              <a:t>林　修斗</a:t>
            </a:r>
            <a:endParaRPr kumimoji="1" lang="en-US" altLang="ja-JP" sz="2400" dirty="0" smtClean="0"/>
          </a:p>
          <a:p>
            <a:pPr>
              <a:spcBef>
                <a:spcPts val="0"/>
              </a:spcBef>
            </a:pPr>
            <a:r>
              <a:rPr kumimoji="1" lang="ja-JP" altLang="en-US" sz="2400" dirty="0" smtClean="0"/>
              <a:t>平川　風花</a:t>
            </a:r>
            <a:endParaRPr lang="en-US" altLang="ja-JP" sz="2400" dirty="0" smtClean="0"/>
          </a:p>
          <a:p>
            <a:pPr>
              <a:spcBef>
                <a:spcPts val="0"/>
              </a:spcBef>
            </a:pPr>
            <a:r>
              <a:rPr kumimoji="1" lang="ja-JP" altLang="en-US" sz="2400" dirty="0" smtClean="0"/>
              <a:t>鳥山　真由</a:t>
            </a:r>
            <a:endParaRPr kumimoji="1" lang="en-US" altLang="ja-JP" sz="2400" dirty="0" smtClean="0"/>
          </a:p>
          <a:p>
            <a:pPr>
              <a:spcBef>
                <a:spcPts val="0"/>
              </a:spcBef>
            </a:pPr>
            <a:r>
              <a:rPr lang="ja-JP" altLang="en-US" sz="2400" dirty="0" smtClean="0"/>
              <a:t>西田　千夏</a:t>
            </a:r>
            <a:endParaRPr lang="en-US" altLang="ja-JP" sz="2400" dirty="0" smtClean="0"/>
          </a:p>
          <a:p>
            <a:pPr>
              <a:spcBef>
                <a:spcPts val="0"/>
              </a:spcBef>
            </a:pPr>
            <a:r>
              <a:rPr lang="ja-JP" altLang="en-US" sz="2400" dirty="0"/>
              <a:t>卯田　華乃子</a:t>
            </a:r>
            <a:endParaRPr lang="en-US" altLang="ja-JP" sz="2400" dirty="0"/>
          </a:p>
          <a:p>
            <a:pPr>
              <a:spcBef>
                <a:spcPts val="0"/>
              </a:spcBef>
            </a:pPr>
            <a:endParaRPr kumimoji="1" lang="en-US" altLang="ja-JP" sz="2400" dirty="0" smtClean="0"/>
          </a:p>
        </p:txBody>
      </p:sp>
      <p:sp>
        <p:nvSpPr>
          <p:cNvPr id="4" name="スライド番号プレースホルダー 3"/>
          <p:cNvSpPr>
            <a:spLocks noGrp="1"/>
          </p:cNvSpPr>
          <p:nvPr>
            <p:ph type="sldNum" sz="quarter" idx="12"/>
          </p:nvPr>
        </p:nvSpPr>
        <p:spPr/>
        <p:txBody>
          <a:bodyPr/>
          <a:lstStyle/>
          <a:p>
            <a:fld id="{0874BD5F-DBD5-482A-BEF2-0A9EE6FFE16C}" type="slidenum">
              <a:rPr kumimoji="1" lang="ja-JP" altLang="en-US" smtClean="0"/>
              <a:t>1</a:t>
            </a:fld>
            <a:endParaRPr kumimoji="1" lang="ja-JP" altLang="en-US"/>
          </a:p>
        </p:txBody>
      </p:sp>
    </p:spTree>
    <p:extLst>
      <p:ext uri="{BB962C8B-B14F-4D97-AF65-F5344CB8AC3E}">
        <p14:creationId xmlns:p14="http://schemas.microsoft.com/office/powerpoint/2010/main" val="37600561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921695" y="2733830"/>
            <a:ext cx="11504612" cy="3777622"/>
          </a:xfrm>
        </p:spPr>
        <p:txBody>
          <a:bodyPr>
            <a:normAutofit/>
          </a:bodyPr>
          <a:lstStyle/>
          <a:p>
            <a:pPr marL="0" indent="0" algn="ctr">
              <a:buNone/>
            </a:pPr>
            <a:r>
              <a:rPr kumimoji="1" lang="ja-JP" altLang="en-US" sz="5400" dirty="0" smtClean="0"/>
              <a:t>ご清聴</a:t>
            </a:r>
            <a:endParaRPr kumimoji="1" lang="en-US" altLang="ja-JP" sz="5400" dirty="0" smtClean="0"/>
          </a:p>
          <a:p>
            <a:pPr marL="0" indent="0" algn="ctr">
              <a:buNone/>
            </a:pPr>
            <a:r>
              <a:rPr kumimoji="1" lang="ja-JP" altLang="en-US" sz="5400" dirty="0" smtClean="0"/>
              <a:t>ありがとうございました！</a:t>
            </a:r>
            <a:endParaRPr kumimoji="1" lang="ja-JP" altLang="en-US" sz="5400" dirty="0"/>
          </a:p>
        </p:txBody>
      </p:sp>
      <p:sp>
        <p:nvSpPr>
          <p:cNvPr id="4" name="スライド番号プレースホルダー 3"/>
          <p:cNvSpPr>
            <a:spLocks noGrp="1"/>
          </p:cNvSpPr>
          <p:nvPr>
            <p:ph type="sldNum" sz="quarter" idx="12"/>
          </p:nvPr>
        </p:nvSpPr>
        <p:spPr/>
        <p:txBody>
          <a:bodyPr/>
          <a:lstStyle/>
          <a:p>
            <a:fld id="{0874BD5F-DBD5-482A-BEF2-0A9EE6FFE16C}" type="slidenum">
              <a:rPr kumimoji="1" lang="ja-JP" altLang="en-US" smtClean="0"/>
              <a:t>10</a:t>
            </a:fld>
            <a:endParaRPr kumimoji="1" lang="ja-JP" altLang="en-US"/>
          </a:p>
        </p:txBody>
      </p:sp>
    </p:spTree>
    <p:extLst>
      <p:ext uri="{BB962C8B-B14F-4D97-AF65-F5344CB8AC3E}">
        <p14:creationId xmlns:p14="http://schemas.microsoft.com/office/powerpoint/2010/main" val="22863159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5400" dirty="0" smtClean="0">
                <a:latin typeface="+mn-ea"/>
                <a:ea typeface="+mn-ea"/>
              </a:rPr>
              <a:t>目次</a:t>
            </a:r>
            <a:endParaRPr kumimoji="1" lang="ja-JP" altLang="en-US" sz="5400" dirty="0">
              <a:latin typeface="+mn-ea"/>
              <a:ea typeface="+mn-ea"/>
            </a:endParaRPr>
          </a:p>
        </p:txBody>
      </p:sp>
      <p:sp>
        <p:nvSpPr>
          <p:cNvPr id="3" name="コンテンツ プレースホルダー 2"/>
          <p:cNvSpPr>
            <a:spLocks noGrp="1"/>
          </p:cNvSpPr>
          <p:nvPr>
            <p:ph idx="1"/>
          </p:nvPr>
        </p:nvSpPr>
        <p:spPr/>
        <p:txBody>
          <a:bodyPr>
            <a:normAutofit fontScale="92500" lnSpcReduction="10000"/>
          </a:bodyPr>
          <a:lstStyle/>
          <a:p>
            <a:r>
              <a:rPr kumimoji="1" lang="en-US" altLang="ja-JP" sz="3200" dirty="0" smtClean="0"/>
              <a:t>2009</a:t>
            </a:r>
            <a:r>
              <a:rPr kumimoji="1" lang="ja-JP" altLang="en-US" sz="3200" dirty="0" smtClean="0"/>
              <a:t>年シドニー大会参加者の傾向</a:t>
            </a:r>
            <a:endParaRPr kumimoji="1" lang="en-US" altLang="ja-JP" sz="3200" dirty="0" smtClean="0"/>
          </a:p>
          <a:p>
            <a:r>
              <a:rPr lang="ja-JP" altLang="en-US" sz="3200" dirty="0"/>
              <a:t>発案</a:t>
            </a:r>
            <a:r>
              <a:rPr lang="ja-JP" altLang="en-US" sz="3200" dirty="0" smtClean="0"/>
              <a:t>に至った</a:t>
            </a:r>
            <a:r>
              <a:rPr lang="ja-JP" altLang="en-US" sz="3200" dirty="0" smtClean="0"/>
              <a:t>きっかけ</a:t>
            </a:r>
            <a:endParaRPr lang="en-US" altLang="ja-JP" sz="3200" dirty="0" smtClean="0"/>
          </a:p>
          <a:p>
            <a:r>
              <a:rPr lang="ja-JP" altLang="en-US" sz="3200" dirty="0" smtClean="0"/>
              <a:t>多言語化した観光マップ</a:t>
            </a:r>
            <a:endParaRPr lang="en-US" altLang="ja-JP" sz="3200" dirty="0" smtClean="0"/>
          </a:p>
          <a:p>
            <a:r>
              <a:rPr kumimoji="1" lang="ja-JP" altLang="en-US" sz="3200" dirty="0" smtClean="0"/>
              <a:t>目的</a:t>
            </a:r>
            <a:endParaRPr kumimoji="1" lang="en-US" altLang="ja-JP" sz="3200" dirty="0" smtClean="0"/>
          </a:p>
          <a:p>
            <a:r>
              <a:rPr lang="ja-JP" altLang="en-US" sz="3200" dirty="0"/>
              <a:t>ターゲット</a:t>
            </a:r>
            <a:endParaRPr kumimoji="1" lang="en-US" altLang="ja-JP" sz="3200" dirty="0" smtClean="0"/>
          </a:p>
          <a:p>
            <a:r>
              <a:rPr kumimoji="1" lang="ja-JP" altLang="en-US" sz="3200" dirty="0" smtClean="0"/>
              <a:t>期待できる効果</a:t>
            </a:r>
            <a:endParaRPr kumimoji="1" lang="en-US" altLang="ja-JP" sz="3200" dirty="0" smtClean="0"/>
          </a:p>
          <a:p>
            <a:r>
              <a:rPr kumimoji="1" lang="ja-JP" altLang="en-US" sz="3200" dirty="0" smtClean="0"/>
              <a:t>協賛</a:t>
            </a:r>
            <a:endParaRPr kumimoji="1" lang="en-US" altLang="ja-JP" sz="3200" dirty="0" smtClean="0"/>
          </a:p>
          <a:p>
            <a:pPr marL="0" indent="0">
              <a:buNone/>
            </a:pPr>
            <a:endParaRPr kumimoji="1" lang="en-US" altLang="ja-JP" sz="3200" dirty="0" smtClean="0"/>
          </a:p>
          <a:p>
            <a:endParaRPr kumimoji="1" lang="en-US" altLang="ja-JP" sz="3200" dirty="0" smtClean="0"/>
          </a:p>
          <a:p>
            <a:endParaRPr kumimoji="1" lang="ja-JP" altLang="en-US" sz="3200" dirty="0"/>
          </a:p>
        </p:txBody>
      </p:sp>
      <p:sp>
        <p:nvSpPr>
          <p:cNvPr id="4" name="スライド番号プレースホルダー 3"/>
          <p:cNvSpPr>
            <a:spLocks noGrp="1"/>
          </p:cNvSpPr>
          <p:nvPr>
            <p:ph type="sldNum" sz="quarter" idx="12"/>
          </p:nvPr>
        </p:nvSpPr>
        <p:spPr/>
        <p:txBody>
          <a:bodyPr/>
          <a:lstStyle/>
          <a:p>
            <a:fld id="{0874BD5F-DBD5-482A-BEF2-0A9EE6FFE16C}" type="slidenum">
              <a:rPr kumimoji="1" lang="ja-JP" altLang="en-US" smtClean="0"/>
              <a:t>2</a:t>
            </a:fld>
            <a:endParaRPr kumimoji="1" lang="ja-JP" altLang="en-US" dirty="0"/>
          </a:p>
        </p:txBody>
      </p:sp>
    </p:spTree>
    <p:extLst>
      <p:ext uri="{BB962C8B-B14F-4D97-AF65-F5344CB8AC3E}">
        <p14:creationId xmlns:p14="http://schemas.microsoft.com/office/powerpoint/2010/main" val="4842860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228600"/>
            <a:ext cx="10515600" cy="1051586"/>
          </a:xfrm>
        </p:spPr>
        <p:txBody>
          <a:bodyPr>
            <a:normAutofit/>
          </a:bodyPr>
          <a:lstStyle/>
          <a:p>
            <a:pPr algn="ctr"/>
            <a:r>
              <a:rPr kumimoji="1" lang="ja-JP" altLang="en-US" sz="3600">
                <a:latin typeface="ＭＳ Ｐゴシック"/>
              </a:rPr>
              <a:t>2009年　シドニー大会参加者の傾向 </a:t>
            </a:r>
          </a:p>
        </p:txBody>
      </p:sp>
      <p:graphicFrame>
        <p:nvGraphicFramePr>
          <p:cNvPr id="5" name="表 4"/>
          <p:cNvGraphicFramePr/>
          <p:nvPr>
            <p:extLst>
              <p:ext uri="{D42A27DB-BD31-4B8C-83A1-F6EECF244321}">
                <p14:modId xmlns:p14="http://schemas.microsoft.com/office/powerpoint/2010/main" val="2542972255"/>
              </p:ext>
            </p:extLst>
          </p:nvPr>
        </p:nvGraphicFramePr>
        <p:xfrm>
          <a:off x="1214256" y="1953538"/>
          <a:ext cx="4911302" cy="4550858"/>
        </p:xfrm>
        <a:graphic>
          <a:graphicData uri="http://schemas.openxmlformats.org/drawingml/2006/table">
            <a:tbl>
              <a:tblPr firstRow="1" bandRow="1">
                <a:tableStyleId>{5C22544A-7EE6-4342-B048-85BDC9FD1C3A}</a:tableStyleId>
              </a:tblPr>
              <a:tblGrid>
                <a:gridCol w="2141885">
                  <a:extLst>
                    <a:ext uri="{9D8B030D-6E8A-4147-A177-3AD203B41FA5}">
                      <a16:colId xmlns="" xmlns:a16="http://schemas.microsoft.com/office/drawing/2014/main" val="4104472884"/>
                    </a:ext>
                  </a:extLst>
                </a:gridCol>
                <a:gridCol w="1264069">
                  <a:extLst>
                    <a:ext uri="{9D8B030D-6E8A-4147-A177-3AD203B41FA5}">
                      <a16:colId xmlns="" xmlns:a16="http://schemas.microsoft.com/office/drawing/2014/main" val="1598088876"/>
                    </a:ext>
                  </a:extLst>
                </a:gridCol>
                <a:gridCol w="706421">
                  <a:extLst>
                    <a:ext uri="{9D8B030D-6E8A-4147-A177-3AD203B41FA5}">
                      <a16:colId xmlns="" xmlns:a16="http://schemas.microsoft.com/office/drawing/2014/main" val="3184276609"/>
                    </a:ext>
                  </a:extLst>
                </a:gridCol>
                <a:gridCol w="798927">
                  <a:extLst>
                    <a:ext uri="{9D8B030D-6E8A-4147-A177-3AD203B41FA5}">
                      <a16:colId xmlns="" xmlns:a16="http://schemas.microsoft.com/office/drawing/2014/main" val="1567812683"/>
                    </a:ext>
                  </a:extLst>
                </a:gridCol>
              </a:tblGrid>
              <a:tr h="436058">
                <a:tc>
                  <a:txBody>
                    <a:bodyPr/>
                    <a:lstStyle/>
                    <a:p>
                      <a:endParaRPr kumimoji="1" lang="ja-JP" altLang="en-US" dirty="0"/>
                    </a:p>
                  </a:txBody>
                  <a:tcPr/>
                </a:tc>
                <a:tc>
                  <a:txBody>
                    <a:bodyPr/>
                    <a:lstStyle/>
                    <a:p>
                      <a:r>
                        <a:rPr kumimoji="1" lang="ja-JP" altLang="en-US"/>
                        <a:t>シドニー</a:t>
                      </a:r>
                    </a:p>
                  </a:txBody>
                  <a:tcPr/>
                </a:tc>
                <a:tc>
                  <a:txBody>
                    <a:bodyPr/>
                    <a:lstStyle/>
                    <a:p>
                      <a:r>
                        <a:rPr kumimoji="1" lang="ja-JP" altLang="en-US" dirty="0"/>
                        <a:t>国内</a:t>
                      </a:r>
                    </a:p>
                  </a:txBody>
                  <a:tcPr/>
                </a:tc>
                <a:tc>
                  <a:txBody>
                    <a:bodyPr/>
                    <a:lstStyle/>
                    <a:p>
                      <a:r>
                        <a:rPr kumimoji="1" lang="ja-JP" altLang="en-US"/>
                        <a:t>国外</a:t>
                      </a:r>
                    </a:p>
                  </a:txBody>
                  <a:tcPr/>
                </a:tc>
                <a:extLst>
                  <a:ext uri="{0D108BD9-81ED-4DB2-BD59-A6C34878D82A}">
                    <a16:rowId xmlns="" xmlns:a16="http://schemas.microsoft.com/office/drawing/2014/main" val="108695341"/>
                  </a:ext>
                </a:extLst>
              </a:tr>
              <a:tr h="600187">
                <a:tc>
                  <a:txBody>
                    <a:bodyPr/>
                    <a:lstStyle/>
                    <a:p>
                      <a:r>
                        <a:rPr kumimoji="1" lang="ja-JP" altLang="en-US"/>
                        <a:t>宿泊代・ホテル内での出費</a:t>
                      </a:r>
                    </a:p>
                  </a:txBody>
                  <a:tcPr/>
                </a:tc>
                <a:tc>
                  <a:txBody>
                    <a:bodyPr/>
                    <a:lstStyle/>
                    <a:p>
                      <a:r>
                        <a:rPr kumimoji="1" lang="ja-JP" altLang="en-US" dirty="0"/>
                        <a:t>37</a:t>
                      </a:r>
                    </a:p>
                  </a:txBody>
                  <a:tcPr/>
                </a:tc>
                <a:tc>
                  <a:txBody>
                    <a:bodyPr/>
                    <a:lstStyle/>
                    <a:p>
                      <a:r>
                        <a:rPr kumimoji="1" lang="ja-JP" altLang="en-US" dirty="0"/>
                        <a:t>669</a:t>
                      </a:r>
                    </a:p>
                  </a:txBody>
                  <a:tcPr/>
                </a:tc>
                <a:tc>
                  <a:txBody>
                    <a:bodyPr/>
                    <a:lstStyle/>
                    <a:p>
                      <a:r>
                        <a:rPr kumimoji="1" lang="ja-JP" altLang="en-US" dirty="0"/>
                        <a:t>1,269</a:t>
                      </a:r>
                      <a:endParaRPr kumimoji="1" lang="ja-JP" altLang="en-US"/>
                    </a:p>
                  </a:txBody>
                  <a:tcPr/>
                </a:tc>
                <a:extLst>
                  <a:ext uri="{0D108BD9-81ED-4DB2-BD59-A6C34878D82A}">
                    <a16:rowId xmlns="" xmlns:a16="http://schemas.microsoft.com/office/drawing/2014/main" val="552874619"/>
                  </a:ext>
                </a:extLst>
              </a:tr>
              <a:tr h="342964">
                <a:tc>
                  <a:txBody>
                    <a:bodyPr/>
                    <a:lstStyle/>
                    <a:p>
                      <a:r>
                        <a:rPr kumimoji="1" lang="ja-JP" altLang="en-US"/>
                        <a:t>国内航空費</a:t>
                      </a:r>
                    </a:p>
                  </a:txBody>
                  <a:tcPr/>
                </a:tc>
                <a:tc>
                  <a:txBody>
                    <a:bodyPr/>
                    <a:lstStyle/>
                    <a:p>
                      <a:r>
                        <a:rPr kumimoji="1" lang="ja-JP" altLang="en-US" dirty="0"/>
                        <a:t>2</a:t>
                      </a:r>
                    </a:p>
                  </a:txBody>
                  <a:tcPr/>
                </a:tc>
                <a:tc>
                  <a:txBody>
                    <a:bodyPr/>
                    <a:lstStyle/>
                    <a:p>
                      <a:r>
                        <a:rPr kumimoji="1" lang="ja-JP" altLang="en-US" dirty="0"/>
                        <a:t>242 </a:t>
                      </a:r>
                      <a:endParaRPr kumimoji="1" lang="ja-JP" altLang="en-US"/>
                    </a:p>
                  </a:txBody>
                  <a:tcPr/>
                </a:tc>
                <a:tc>
                  <a:txBody>
                    <a:bodyPr/>
                    <a:lstStyle/>
                    <a:p>
                      <a:r>
                        <a:rPr kumimoji="1" lang="ja-JP" altLang="en-US" dirty="0"/>
                        <a:t>276</a:t>
                      </a:r>
                    </a:p>
                  </a:txBody>
                  <a:tcPr/>
                </a:tc>
                <a:extLst>
                  <a:ext uri="{0D108BD9-81ED-4DB2-BD59-A6C34878D82A}">
                    <a16:rowId xmlns="" xmlns:a16="http://schemas.microsoft.com/office/drawing/2014/main" val="3202002393"/>
                  </a:ext>
                </a:extLst>
              </a:tr>
              <a:tr h="342964">
                <a:tc>
                  <a:txBody>
                    <a:bodyPr/>
                    <a:lstStyle/>
                    <a:p>
                      <a:r>
                        <a:rPr kumimoji="1" lang="ja-JP" altLang="en-US"/>
                        <a:t>レンタカー費</a:t>
                      </a:r>
                    </a:p>
                  </a:txBody>
                  <a:tcPr/>
                </a:tc>
                <a:tc>
                  <a:txBody>
                    <a:bodyPr/>
                    <a:lstStyle/>
                    <a:p>
                      <a:r>
                        <a:rPr kumimoji="1" lang="ja-JP" altLang="en-US" dirty="0"/>
                        <a:t>4</a:t>
                      </a:r>
                    </a:p>
                  </a:txBody>
                  <a:tcPr/>
                </a:tc>
                <a:tc>
                  <a:txBody>
                    <a:bodyPr/>
                    <a:lstStyle/>
                    <a:p>
                      <a:r>
                        <a:rPr kumimoji="1" lang="ja-JP" altLang="en-US" dirty="0"/>
                        <a:t>102</a:t>
                      </a:r>
                    </a:p>
                  </a:txBody>
                  <a:tcPr/>
                </a:tc>
                <a:tc>
                  <a:txBody>
                    <a:bodyPr/>
                    <a:lstStyle/>
                    <a:p>
                      <a:r>
                        <a:rPr kumimoji="1" lang="ja-JP" altLang="en-US" dirty="0"/>
                        <a:t>157</a:t>
                      </a:r>
                    </a:p>
                  </a:txBody>
                  <a:tcPr/>
                </a:tc>
                <a:extLst>
                  <a:ext uri="{0D108BD9-81ED-4DB2-BD59-A6C34878D82A}">
                    <a16:rowId xmlns="" xmlns:a16="http://schemas.microsoft.com/office/drawing/2014/main" val="2617325332"/>
                  </a:ext>
                </a:extLst>
              </a:tr>
              <a:tr h="342964">
                <a:tc>
                  <a:txBody>
                    <a:bodyPr/>
                    <a:lstStyle/>
                    <a:p>
                      <a:r>
                        <a:rPr kumimoji="1" lang="ja-JP" altLang="en-US" dirty="0"/>
                        <a:t>ショッピング</a:t>
                      </a:r>
                    </a:p>
                  </a:txBody>
                  <a:tcPr>
                    <a:solidFill>
                      <a:schemeClr val="accent1">
                        <a:lumMod val="40000"/>
                        <a:lumOff val="60000"/>
                      </a:schemeClr>
                    </a:solidFill>
                  </a:tcPr>
                </a:tc>
                <a:tc>
                  <a:txBody>
                    <a:bodyPr/>
                    <a:lstStyle/>
                    <a:p>
                      <a:r>
                        <a:rPr kumimoji="1" lang="ja-JP" altLang="en-US" dirty="0"/>
                        <a:t>21</a:t>
                      </a:r>
                    </a:p>
                  </a:txBody>
                  <a:tcPr>
                    <a:solidFill>
                      <a:schemeClr val="accent1">
                        <a:lumMod val="40000"/>
                        <a:lumOff val="60000"/>
                      </a:schemeClr>
                    </a:solidFill>
                  </a:tcPr>
                </a:tc>
                <a:tc>
                  <a:txBody>
                    <a:bodyPr/>
                    <a:lstStyle/>
                    <a:p>
                      <a:r>
                        <a:rPr kumimoji="1" lang="ja-JP" altLang="en-US" dirty="0"/>
                        <a:t>147</a:t>
                      </a:r>
                    </a:p>
                  </a:txBody>
                  <a:tcPr>
                    <a:solidFill>
                      <a:schemeClr val="accent1">
                        <a:lumMod val="40000"/>
                        <a:lumOff val="60000"/>
                      </a:schemeClr>
                    </a:solidFill>
                  </a:tcPr>
                </a:tc>
                <a:tc>
                  <a:txBody>
                    <a:bodyPr/>
                    <a:lstStyle/>
                    <a:p>
                      <a:r>
                        <a:rPr kumimoji="1" lang="ja-JP" altLang="en-US" dirty="0"/>
                        <a:t>311</a:t>
                      </a:r>
                    </a:p>
                  </a:txBody>
                  <a:tcPr>
                    <a:solidFill>
                      <a:schemeClr val="accent1">
                        <a:lumMod val="40000"/>
                        <a:lumOff val="60000"/>
                      </a:schemeClr>
                    </a:solidFill>
                  </a:tcPr>
                </a:tc>
                <a:extLst>
                  <a:ext uri="{0D108BD9-81ED-4DB2-BD59-A6C34878D82A}">
                    <a16:rowId xmlns="" xmlns:a16="http://schemas.microsoft.com/office/drawing/2014/main" val="228551688"/>
                  </a:ext>
                </a:extLst>
              </a:tr>
              <a:tr h="342964">
                <a:tc>
                  <a:txBody>
                    <a:bodyPr/>
                    <a:lstStyle/>
                    <a:p>
                      <a:r>
                        <a:rPr kumimoji="1" lang="ja-JP" altLang="en-US" dirty="0"/>
                        <a:t>ホテル内での飲食</a:t>
                      </a:r>
                    </a:p>
                  </a:txBody>
                  <a:tcPr/>
                </a:tc>
                <a:tc>
                  <a:txBody>
                    <a:bodyPr/>
                    <a:lstStyle/>
                    <a:p>
                      <a:r>
                        <a:rPr kumimoji="1" lang="ja-JP" altLang="en-US" dirty="0"/>
                        <a:t>79</a:t>
                      </a:r>
                    </a:p>
                  </a:txBody>
                  <a:tcPr/>
                </a:tc>
                <a:tc>
                  <a:txBody>
                    <a:bodyPr/>
                    <a:lstStyle/>
                    <a:p>
                      <a:r>
                        <a:rPr kumimoji="1" lang="ja-JP" altLang="en-US" dirty="0"/>
                        <a:t>312</a:t>
                      </a:r>
                    </a:p>
                  </a:txBody>
                  <a:tcPr/>
                </a:tc>
                <a:tc>
                  <a:txBody>
                    <a:bodyPr/>
                    <a:lstStyle/>
                    <a:p>
                      <a:r>
                        <a:rPr kumimoji="1" lang="ja-JP" altLang="en-US" dirty="0"/>
                        <a:t>418</a:t>
                      </a:r>
                    </a:p>
                  </a:txBody>
                  <a:tcPr/>
                </a:tc>
                <a:extLst>
                  <a:ext uri="{0D108BD9-81ED-4DB2-BD59-A6C34878D82A}">
                    <a16:rowId xmlns="" xmlns:a16="http://schemas.microsoft.com/office/drawing/2014/main" val="3177868146"/>
                  </a:ext>
                </a:extLst>
              </a:tr>
              <a:tr h="342964">
                <a:tc>
                  <a:txBody>
                    <a:bodyPr/>
                    <a:lstStyle/>
                    <a:p>
                      <a:r>
                        <a:rPr kumimoji="1" lang="ja-JP" altLang="en-US"/>
                        <a:t>参加費</a:t>
                      </a:r>
                    </a:p>
                  </a:txBody>
                  <a:tcPr/>
                </a:tc>
                <a:tc>
                  <a:txBody>
                    <a:bodyPr/>
                    <a:lstStyle/>
                    <a:p>
                      <a:r>
                        <a:rPr kumimoji="1" lang="ja-JP" altLang="en-US" dirty="0"/>
                        <a:t>227</a:t>
                      </a:r>
                    </a:p>
                  </a:txBody>
                  <a:tcPr/>
                </a:tc>
                <a:tc>
                  <a:txBody>
                    <a:bodyPr/>
                    <a:lstStyle/>
                    <a:p>
                      <a:r>
                        <a:rPr kumimoji="1" lang="ja-JP" altLang="en-US" dirty="0"/>
                        <a:t>222</a:t>
                      </a:r>
                    </a:p>
                  </a:txBody>
                  <a:tcPr/>
                </a:tc>
                <a:tc>
                  <a:txBody>
                    <a:bodyPr/>
                    <a:lstStyle/>
                    <a:p>
                      <a:r>
                        <a:rPr kumimoji="1" lang="ja-JP" altLang="en-US" dirty="0"/>
                        <a:t>224</a:t>
                      </a:r>
                    </a:p>
                  </a:txBody>
                  <a:tcPr/>
                </a:tc>
                <a:extLst>
                  <a:ext uri="{0D108BD9-81ED-4DB2-BD59-A6C34878D82A}">
                    <a16:rowId xmlns="" xmlns:a16="http://schemas.microsoft.com/office/drawing/2014/main" val="3621593408"/>
                  </a:ext>
                </a:extLst>
              </a:tr>
              <a:tr h="600187">
                <a:tc>
                  <a:txBody>
                    <a:bodyPr/>
                    <a:lstStyle/>
                    <a:p>
                      <a:r>
                        <a:rPr kumimoji="1" lang="ja-JP" altLang="en-US" dirty="0" smtClean="0"/>
                        <a:t>外食（</a:t>
                      </a:r>
                      <a:r>
                        <a:rPr kumimoji="1" lang="ja-JP" altLang="en-US" dirty="0"/>
                        <a:t>カフェ</a:t>
                      </a:r>
                      <a:r>
                        <a:rPr kumimoji="1" lang="ja-JP" altLang="en-US" dirty="0" smtClean="0"/>
                        <a:t>、</a:t>
                      </a:r>
                      <a:endParaRPr kumimoji="1" lang="en-US" altLang="ja-JP" dirty="0" smtClean="0"/>
                    </a:p>
                    <a:p>
                      <a:r>
                        <a:rPr kumimoji="1" lang="ja-JP" altLang="en-US" dirty="0" smtClean="0"/>
                        <a:t>レストラン</a:t>
                      </a:r>
                      <a:r>
                        <a:rPr kumimoji="1" lang="ja-JP" altLang="en-US" dirty="0"/>
                        <a:t>）</a:t>
                      </a:r>
                    </a:p>
                  </a:txBody>
                  <a:tcPr>
                    <a:solidFill>
                      <a:schemeClr val="accent1">
                        <a:lumMod val="40000"/>
                        <a:lumOff val="60000"/>
                      </a:schemeClr>
                    </a:solidFill>
                  </a:tcPr>
                </a:tc>
                <a:tc>
                  <a:txBody>
                    <a:bodyPr/>
                    <a:lstStyle/>
                    <a:p>
                      <a:r>
                        <a:rPr kumimoji="1" lang="ja-JP" altLang="en-US" dirty="0"/>
                        <a:t>49</a:t>
                      </a:r>
                    </a:p>
                  </a:txBody>
                  <a:tcPr>
                    <a:solidFill>
                      <a:schemeClr val="accent1">
                        <a:lumMod val="40000"/>
                        <a:lumOff val="60000"/>
                      </a:schemeClr>
                    </a:solidFill>
                  </a:tcPr>
                </a:tc>
                <a:tc>
                  <a:txBody>
                    <a:bodyPr/>
                    <a:lstStyle/>
                    <a:p>
                      <a:r>
                        <a:rPr kumimoji="1" lang="ja-JP" altLang="en-US" dirty="0"/>
                        <a:t>188</a:t>
                      </a:r>
                    </a:p>
                  </a:txBody>
                  <a:tcPr>
                    <a:solidFill>
                      <a:schemeClr val="accent1">
                        <a:lumMod val="40000"/>
                        <a:lumOff val="60000"/>
                      </a:schemeClr>
                    </a:solidFill>
                  </a:tcPr>
                </a:tc>
                <a:tc>
                  <a:txBody>
                    <a:bodyPr/>
                    <a:lstStyle/>
                    <a:p>
                      <a:r>
                        <a:rPr kumimoji="1" lang="ja-JP" altLang="en-US" dirty="0"/>
                        <a:t>296</a:t>
                      </a:r>
                    </a:p>
                  </a:txBody>
                  <a:tcPr>
                    <a:solidFill>
                      <a:schemeClr val="accent1">
                        <a:lumMod val="40000"/>
                        <a:lumOff val="60000"/>
                      </a:schemeClr>
                    </a:solidFill>
                  </a:tcPr>
                </a:tc>
                <a:extLst>
                  <a:ext uri="{0D108BD9-81ED-4DB2-BD59-A6C34878D82A}">
                    <a16:rowId xmlns="" xmlns:a16="http://schemas.microsoft.com/office/drawing/2014/main" val="1132410186"/>
                  </a:ext>
                </a:extLst>
              </a:tr>
              <a:tr h="342964">
                <a:tc>
                  <a:txBody>
                    <a:bodyPr/>
                    <a:lstStyle/>
                    <a:p>
                      <a:r>
                        <a:rPr kumimoji="1" lang="ja-JP" altLang="en-US" dirty="0"/>
                        <a:t>ツアー代</a:t>
                      </a:r>
                    </a:p>
                  </a:txBody>
                  <a:tcPr/>
                </a:tc>
                <a:tc>
                  <a:txBody>
                    <a:bodyPr/>
                    <a:lstStyle/>
                    <a:p>
                      <a:r>
                        <a:rPr kumimoji="1" lang="ja-JP" altLang="en-US" dirty="0"/>
                        <a:t>3</a:t>
                      </a:r>
                    </a:p>
                  </a:txBody>
                  <a:tcPr/>
                </a:tc>
                <a:tc>
                  <a:txBody>
                    <a:bodyPr/>
                    <a:lstStyle/>
                    <a:p>
                      <a:r>
                        <a:rPr kumimoji="1" lang="ja-JP" altLang="en-US" dirty="0"/>
                        <a:t>34</a:t>
                      </a:r>
                    </a:p>
                  </a:txBody>
                  <a:tcPr/>
                </a:tc>
                <a:tc>
                  <a:txBody>
                    <a:bodyPr/>
                    <a:lstStyle/>
                    <a:p>
                      <a:r>
                        <a:rPr kumimoji="1" lang="ja-JP" altLang="en-US" dirty="0"/>
                        <a:t>164</a:t>
                      </a:r>
                    </a:p>
                  </a:txBody>
                  <a:tcPr/>
                </a:tc>
                <a:extLst>
                  <a:ext uri="{0D108BD9-81ED-4DB2-BD59-A6C34878D82A}">
                    <a16:rowId xmlns="" xmlns:a16="http://schemas.microsoft.com/office/drawing/2014/main" val="534555031"/>
                  </a:ext>
                </a:extLst>
              </a:tr>
              <a:tr h="600187">
                <a:tc>
                  <a:txBody>
                    <a:bodyPr/>
                    <a:lstStyle/>
                    <a:p>
                      <a:r>
                        <a:rPr kumimoji="1" lang="ja-JP" altLang="en-US" dirty="0"/>
                        <a:t>娯楽費（ナイトクラブ・映画　etc.)</a:t>
                      </a:r>
                    </a:p>
                  </a:txBody>
                  <a:tcPr/>
                </a:tc>
                <a:tc>
                  <a:txBody>
                    <a:bodyPr/>
                    <a:lstStyle/>
                    <a:p>
                      <a:r>
                        <a:rPr kumimoji="1" lang="ja-JP" altLang="en-US" dirty="0"/>
                        <a:t>15</a:t>
                      </a:r>
                    </a:p>
                  </a:txBody>
                  <a:tcPr/>
                </a:tc>
                <a:tc>
                  <a:txBody>
                    <a:bodyPr/>
                    <a:lstStyle/>
                    <a:p>
                      <a:r>
                        <a:rPr kumimoji="1" lang="ja-JP" altLang="en-US" dirty="0"/>
                        <a:t>38</a:t>
                      </a:r>
                    </a:p>
                  </a:txBody>
                  <a:tcPr/>
                </a:tc>
                <a:tc>
                  <a:txBody>
                    <a:bodyPr/>
                    <a:lstStyle/>
                    <a:p>
                      <a:r>
                        <a:rPr kumimoji="1" lang="ja-JP" altLang="en-US" dirty="0"/>
                        <a:t>61</a:t>
                      </a:r>
                    </a:p>
                  </a:txBody>
                  <a:tcPr/>
                </a:tc>
                <a:extLst>
                  <a:ext uri="{0D108BD9-81ED-4DB2-BD59-A6C34878D82A}">
                    <a16:rowId xmlns="" xmlns:a16="http://schemas.microsoft.com/office/drawing/2014/main" val="2206018107"/>
                  </a:ext>
                </a:extLst>
              </a:tr>
            </a:tbl>
          </a:graphicData>
        </a:graphic>
      </p:graphicFrame>
      <p:graphicFrame>
        <p:nvGraphicFramePr>
          <p:cNvPr id="8" name="表 7"/>
          <p:cNvGraphicFramePr/>
          <p:nvPr>
            <p:extLst>
              <p:ext uri="{D42A27DB-BD31-4B8C-83A1-F6EECF244321}">
                <p14:modId xmlns:p14="http://schemas.microsoft.com/office/powerpoint/2010/main" val="895525417"/>
              </p:ext>
            </p:extLst>
          </p:nvPr>
        </p:nvGraphicFramePr>
        <p:xfrm>
          <a:off x="6564572" y="1953538"/>
          <a:ext cx="5259128" cy="3815847"/>
        </p:xfrm>
        <a:graphic>
          <a:graphicData uri="http://schemas.openxmlformats.org/drawingml/2006/table">
            <a:tbl>
              <a:tblPr firstRow="1" bandRow="1">
                <a:tableStyleId>{5C22544A-7EE6-4342-B048-85BDC9FD1C3A}</a:tableStyleId>
              </a:tblPr>
              <a:tblGrid>
                <a:gridCol w="2490528">
                  <a:extLst>
                    <a:ext uri="{9D8B030D-6E8A-4147-A177-3AD203B41FA5}">
                      <a16:colId xmlns="" xmlns:a16="http://schemas.microsoft.com/office/drawing/2014/main" val="845383899"/>
                    </a:ext>
                  </a:extLst>
                </a:gridCol>
                <a:gridCol w="1295751">
                  <a:extLst>
                    <a:ext uri="{9D8B030D-6E8A-4147-A177-3AD203B41FA5}">
                      <a16:colId xmlns="" xmlns:a16="http://schemas.microsoft.com/office/drawing/2014/main" val="1847539498"/>
                    </a:ext>
                  </a:extLst>
                </a:gridCol>
                <a:gridCol w="751253">
                  <a:extLst>
                    <a:ext uri="{9D8B030D-6E8A-4147-A177-3AD203B41FA5}">
                      <a16:colId xmlns="" xmlns:a16="http://schemas.microsoft.com/office/drawing/2014/main" val="329571259"/>
                    </a:ext>
                  </a:extLst>
                </a:gridCol>
                <a:gridCol w="721596">
                  <a:extLst>
                    <a:ext uri="{9D8B030D-6E8A-4147-A177-3AD203B41FA5}">
                      <a16:colId xmlns="" xmlns:a16="http://schemas.microsoft.com/office/drawing/2014/main" val="3943416272"/>
                    </a:ext>
                  </a:extLst>
                </a:gridCol>
              </a:tblGrid>
              <a:tr h="421866">
                <a:tc>
                  <a:txBody>
                    <a:bodyPr/>
                    <a:lstStyle/>
                    <a:p>
                      <a:endParaRPr kumimoji="1" lang="ja-JP" altLang="en-US" dirty="0"/>
                    </a:p>
                  </a:txBody>
                  <a:tcPr/>
                </a:tc>
                <a:tc>
                  <a:txBody>
                    <a:bodyPr/>
                    <a:lstStyle/>
                    <a:p>
                      <a:r>
                        <a:rPr kumimoji="1" lang="ja-JP" altLang="en-US"/>
                        <a:t>シドニー</a:t>
                      </a:r>
                    </a:p>
                  </a:txBody>
                  <a:tcPr/>
                </a:tc>
                <a:tc>
                  <a:txBody>
                    <a:bodyPr/>
                    <a:lstStyle/>
                    <a:p>
                      <a:r>
                        <a:rPr kumimoji="1" lang="ja-JP" altLang="en-US"/>
                        <a:t>国内</a:t>
                      </a:r>
                    </a:p>
                  </a:txBody>
                  <a:tcPr/>
                </a:tc>
                <a:tc>
                  <a:txBody>
                    <a:bodyPr/>
                    <a:lstStyle/>
                    <a:p>
                      <a:r>
                        <a:rPr kumimoji="1" lang="ja-JP" altLang="en-US"/>
                        <a:t>国外</a:t>
                      </a:r>
                    </a:p>
                  </a:txBody>
                  <a:tcPr/>
                </a:tc>
                <a:extLst>
                  <a:ext uri="{0D108BD9-81ED-4DB2-BD59-A6C34878D82A}">
                    <a16:rowId xmlns="" xmlns:a16="http://schemas.microsoft.com/office/drawing/2014/main" val="3546239013"/>
                  </a:ext>
                </a:extLst>
              </a:tr>
              <a:tr h="405321">
                <a:tc>
                  <a:txBody>
                    <a:bodyPr/>
                    <a:lstStyle/>
                    <a:p>
                      <a:r>
                        <a:rPr kumimoji="1" lang="ja-JP" altLang="en-US" dirty="0"/>
                        <a:t>イベントグッズ代</a:t>
                      </a:r>
                    </a:p>
                  </a:txBody>
                  <a:tcPr/>
                </a:tc>
                <a:tc>
                  <a:txBody>
                    <a:bodyPr/>
                    <a:lstStyle/>
                    <a:p>
                      <a:r>
                        <a:rPr kumimoji="1" lang="ja-JP" altLang="en-US" dirty="0"/>
                        <a:t>62</a:t>
                      </a:r>
                    </a:p>
                  </a:txBody>
                  <a:tcPr/>
                </a:tc>
                <a:tc>
                  <a:txBody>
                    <a:bodyPr/>
                    <a:lstStyle/>
                    <a:p>
                      <a:r>
                        <a:rPr kumimoji="1" lang="ja-JP" altLang="en-US" dirty="0"/>
                        <a:t>84</a:t>
                      </a:r>
                    </a:p>
                  </a:txBody>
                  <a:tcPr/>
                </a:tc>
                <a:tc>
                  <a:txBody>
                    <a:bodyPr/>
                    <a:lstStyle/>
                    <a:p>
                      <a:r>
                        <a:rPr kumimoji="1" lang="ja-JP" altLang="en-US" dirty="0"/>
                        <a:t>130</a:t>
                      </a:r>
                    </a:p>
                  </a:txBody>
                  <a:tcPr/>
                </a:tc>
                <a:extLst>
                  <a:ext uri="{0D108BD9-81ED-4DB2-BD59-A6C34878D82A}">
                    <a16:rowId xmlns="" xmlns:a16="http://schemas.microsoft.com/office/drawing/2014/main" val="1338779221"/>
                  </a:ext>
                </a:extLst>
              </a:tr>
              <a:tr h="540872">
                <a:tc>
                  <a:txBody>
                    <a:bodyPr/>
                    <a:lstStyle/>
                    <a:p>
                      <a:r>
                        <a:rPr kumimoji="1" lang="ja-JP" altLang="en-US" dirty="0"/>
                        <a:t>自動車費用（ガソリン代・高速料金・駐車代）</a:t>
                      </a:r>
                    </a:p>
                  </a:txBody>
                  <a:tcPr/>
                </a:tc>
                <a:tc>
                  <a:txBody>
                    <a:bodyPr/>
                    <a:lstStyle/>
                    <a:p>
                      <a:r>
                        <a:rPr kumimoji="1" lang="ja-JP" altLang="en-US" dirty="0"/>
                        <a:t>15</a:t>
                      </a:r>
                    </a:p>
                  </a:txBody>
                  <a:tcPr/>
                </a:tc>
                <a:tc>
                  <a:txBody>
                    <a:bodyPr/>
                    <a:lstStyle/>
                    <a:p>
                      <a:r>
                        <a:rPr kumimoji="1" lang="ja-JP" altLang="en-US" dirty="0"/>
                        <a:t>14</a:t>
                      </a:r>
                    </a:p>
                  </a:txBody>
                  <a:tcPr/>
                </a:tc>
                <a:tc>
                  <a:txBody>
                    <a:bodyPr/>
                    <a:lstStyle/>
                    <a:p>
                      <a:r>
                        <a:rPr kumimoji="1" lang="ja-JP" altLang="en-US" dirty="0"/>
                        <a:t>1</a:t>
                      </a:r>
                    </a:p>
                  </a:txBody>
                  <a:tcPr/>
                </a:tc>
                <a:extLst>
                  <a:ext uri="{0D108BD9-81ED-4DB2-BD59-A6C34878D82A}">
                    <a16:rowId xmlns="" xmlns:a16="http://schemas.microsoft.com/office/drawing/2014/main" val="156920833"/>
                  </a:ext>
                </a:extLst>
              </a:tr>
              <a:tr h="397050">
                <a:tc>
                  <a:txBody>
                    <a:bodyPr/>
                    <a:lstStyle/>
                    <a:p>
                      <a:r>
                        <a:rPr kumimoji="1" lang="ja-JP" altLang="en-US"/>
                        <a:t>タクシー代</a:t>
                      </a:r>
                    </a:p>
                  </a:txBody>
                  <a:tcPr/>
                </a:tc>
                <a:tc>
                  <a:txBody>
                    <a:bodyPr/>
                    <a:lstStyle/>
                    <a:p>
                      <a:r>
                        <a:rPr kumimoji="1" lang="ja-JP" altLang="en-US" dirty="0"/>
                        <a:t>5</a:t>
                      </a:r>
                    </a:p>
                  </a:txBody>
                  <a:tcPr/>
                </a:tc>
                <a:tc>
                  <a:txBody>
                    <a:bodyPr/>
                    <a:lstStyle/>
                    <a:p>
                      <a:r>
                        <a:rPr kumimoji="1" lang="ja-JP" altLang="en-US" dirty="0"/>
                        <a:t>30</a:t>
                      </a:r>
                    </a:p>
                  </a:txBody>
                  <a:tcPr/>
                </a:tc>
                <a:tc>
                  <a:txBody>
                    <a:bodyPr/>
                    <a:lstStyle/>
                    <a:p>
                      <a:r>
                        <a:rPr kumimoji="1" lang="ja-JP" altLang="en-US" dirty="0"/>
                        <a:t>51</a:t>
                      </a:r>
                    </a:p>
                  </a:txBody>
                  <a:tcPr/>
                </a:tc>
                <a:extLst>
                  <a:ext uri="{0D108BD9-81ED-4DB2-BD59-A6C34878D82A}">
                    <a16:rowId xmlns="" xmlns:a16="http://schemas.microsoft.com/office/drawing/2014/main" val="1339612554"/>
                  </a:ext>
                </a:extLst>
              </a:tr>
              <a:tr h="540872">
                <a:tc>
                  <a:txBody>
                    <a:bodyPr/>
                    <a:lstStyle/>
                    <a:p>
                      <a:r>
                        <a:rPr kumimoji="1" lang="ja-JP" altLang="en-US"/>
                        <a:t>個人サービス費（散髪・マッサージetc.)</a:t>
                      </a:r>
                    </a:p>
                  </a:txBody>
                  <a:tcPr/>
                </a:tc>
                <a:tc>
                  <a:txBody>
                    <a:bodyPr/>
                    <a:lstStyle/>
                    <a:p>
                      <a:r>
                        <a:rPr kumimoji="1" lang="ja-JP" altLang="en-US" dirty="0"/>
                        <a:t>17</a:t>
                      </a:r>
                    </a:p>
                  </a:txBody>
                  <a:tcPr/>
                </a:tc>
                <a:tc>
                  <a:txBody>
                    <a:bodyPr/>
                    <a:lstStyle/>
                    <a:p>
                      <a:r>
                        <a:rPr kumimoji="1" lang="ja-JP" altLang="en-US" dirty="0"/>
                        <a:t>19</a:t>
                      </a:r>
                    </a:p>
                  </a:txBody>
                  <a:tcPr/>
                </a:tc>
                <a:tc>
                  <a:txBody>
                    <a:bodyPr/>
                    <a:lstStyle/>
                    <a:p>
                      <a:r>
                        <a:rPr kumimoji="1" lang="ja-JP" altLang="en-US" dirty="0"/>
                        <a:t>20</a:t>
                      </a:r>
                    </a:p>
                  </a:txBody>
                  <a:tcPr/>
                </a:tc>
                <a:extLst>
                  <a:ext uri="{0D108BD9-81ED-4DB2-BD59-A6C34878D82A}">
                    <a16:rowId xmlns="" xmlns:a16="http://schemas.microsoft.com/office/drawing/2014/main" val="317422636"/>
                  </a:ext>
                </a:extLst>
              </a:tr>
              <a:tr h="540872">
                <a:tc>
                  <a:txBody>
                    <a:bodyPr/>
                    <a:lstStyle/>
                    <a:p>
                      <a:r>
                        <a:rPr kumimoji="1" lang="ja-JP" altLang="en-US" dirty="0"/>
                        <a:t>その他の交通費（地下鉄・バス）</a:t>
                      </a:r>
                    </a:p>
                  </a:txBody>
                  <a:tcPr/>
                </a:tc>
                <a:tc>
                  <a:txBody>
                    <a:bodyPr/>
                    <a:lstStyle/>
                    <a:p>
                      <a:r>
                        <a:rPr kumimoji="1" lang="ja-JP" altLang="en-US" dirty="0"/>
                        <a:t>8</a:t>
                      </a:r>
                    </a:p>
                  </a:txBody>
                  <a:tcPr/>
                </a:tc>
                <a:tc>
                  <a:txBody>
                    <a:bodyPr/>
                    <a:lstStyle/>
                    <a:p>
                      <a:r>
                        <a:rPr kumimoji="1" lang="ja-JP" altLang="en-US" dirty="0"/>
                        <a:t>9</a:t>
                      </a:r>
                    </a:p>
                  </a:txBody>
                  <a:tcPr/>
                </a:tc>
                <a:tc>
                  <a:txBody>
                    <a:bodyPr/>
                    <a:lstStyle/>
                    <a:p>
                      <a:r>
                        <a:rPr kumimoji="1" lang="ja-JP" altLang="en-US" dirty="0"/>
                        <a:t>25</a:t>
                      </a:r>
                    </a:p>
                  </a:txBody>
                  <a:tcPr/>
                </a:tc>
                <a:extLst>
                  <a:ext uri="{0D108BD9-81ED-4DB2-BD59-A6C34878D82A}">
                    <a16:rowId xmlns="" xmlns:a16="http://schemas.microsoft.com/office/drawing/2014/main" val="4088098044"/>
                  </a:ext>
                </a:extLst>
              </a:tr>
              <a:tr h="397050">
                <a:tc>
                  <a:txBody>
                    <a:bodyPr/>
                    <a:lstStyle/>
                    <a:p>
                      <a:r>
                        <a:rPr kumimoji="1" lang="ja-JP" altLang="en-US"/>
                        <a:t>その他</a:t>
                      </a:r>
                    </a:p>
                  </a:txBody>
                  <a:tcPr/>
                </a:tc>
                <a:tc>
                  <a:txBody>
                    <a:bodyPr/>
                    <a:lstStyle/>
                    <a:p>
                      <a:r>
                        <a:rPr kumimoji="1" lang="ja-JP" altLang="en-US" dirty="0"/>
                        <a:t>3</a:t>
                      </a:r>
                    </a:p>
                  </a:txBody>
                  <a:tcPr/>
                </a:tc>
                <a:tc>
                  <a:txBody>
                    <a:bodyPr/>
                    <a:lstStyle/>
                    <a:p>
                      <a:r>
                        <a:rPr kumimoji="1" lang="ja-JP" altLang="en-US" dirty="0"/>
                        <a:t>7</a:t>
                      </a:r>
                    </a:p>
                  </a:txBody>
                  <a:tcPr/>
                </a:tc>
                <a:tc>
                  <a:txBody>
                    <a:bodyPr/>
                    <a:lstStyle/>
                    <a:p>
                      <a:r>
                        <a:rPr kumimoji="1" lang="ja-JP" altLang="en-US" dirty="0"/>
                        <a:t>50</a:t>
                      </a:r>
                    </a:p>
                  </a:txBody>
                  <a:tcPr/>
                </a:tc>
                <a:extLst>
                  <a:ext uri="{0D108BD9-81ED-4DB2-BD59-A6C34878D82A}">
                    <a16:rowId xmlns="" xmlns:a16="http://schemas.microsoft.com/office/drawing/2014/main" val="3101057851"/>
                  </a:ext>
                </a:extLst>
              </a:tr>
            </a:tbl>
          </a:graphicData>
        </a:graphic>
      </p:graphicFrame>
      <p:sp>
        <p:nvSpPr>
          <p:cNvPr id="3" name="テキスト ボックス 2"/>
          <p:cNvSpPr txBox="1"/>
          <p:nvPr/>
        </p:nvSpPr>
        <p:spPr>
          <a:xfrm>
            <a:off x="3450666" y="7686675"/>
            <a:ext cx="2743200" cy="369332"/>
          </a:xfrm>
          <a:prstGeom prst="rect">
            <a:avLst/>
          </a:prstGeom>
        </p:spPr>
        <p:style>
          <a:lnRef idx="2">
            <a:schemeClr val="dk1"/>
          </a:lnRef>
          <a:fillRef idx="1">
            <a:schemeClr val="lt1"/>
          </a:fillRef>
          <a:effectRef idx="0">
            <a:schemeClr val="dk1"/>
          </a:effectRef>
          <a:fontRef idx="minor">
            <a:schemeClr val="dk1"/>
          </a:fontRef>
        </p:style>
        <p:txBody>
          <a:bodyPr rtlCol="0">
            <a:spAutoFit/>
          </a:bodyPr>
          <a:lstStyle/>
          <a:p>
            <a:pPr algn="ctr"/>
            <a:endParaRPr lang="en-US" altLang="ja-JP" dirty="0">
              <a:solidFill>
                <a:srgbClr val="005390"/>
              </a:solidFill>
              <a:latin typeface="ＭＳ Ｐゴシック"/>
            </a:endParaRPr>
          </a:p>
        </p:txBody>
      </p:sp>
      <p:sp>
        <p:nvSpPr>
          <p:cNvPr id="4" name="テキスト ボックス 3"/>
          <p:cNvSpPr txBox="1"/>
          <p:nvPr/>
        </p:nvSpPr>
        <p:spPr>
          <a:xfrm>
            <a:off x="3669907" y="1419225"/>
            <a:ext cx="4240787" cy="369888"/>
          </a:xfrm>
          <a:prstGeom prst="rect">
            <a:avLst/>
          </a:prstGeom>
        </p:spPr>
        <p:txBody>
          <a:bodyPr rtlCol="0">
            <a:spAutoFit/>
          </a:bodyPr>
          <a:lstStyle/>
          <a:p>
            <a:pPr algn="ctr"/>
            <a:r>
              <a:rPr lang="ja-JP" altLang="en-US" dirty="0">
                <a:solidFill>
                  <a:srgbClr val="000000"/>
                </a:solidFill>
                <a:latin typeface="ＭＳ Ｐゴシック"/>
              </a:rPr>
              <a:t>参加者の消費　</a:t>
            </a:r>
            <a:r>
              <a:rPr lang="ja-JP" altLang="en-US" dirty="0" smtClean="0">
                <a:solidFill>
                  <a:srgbClr val="000000"/>
                </a:solidFill>
                <a:latin typeface="ＭＳ Ｐゴシック"/>
              </a:rPr>
              <a:t>内訳　（</a:t>
            </a:r>
            <a:r>
              <a:rPr lang="en-US" altLang="ja-JP" dirty="0" smtClean="0">
                <a:solidFill>
                  <a:srgbClr val="000000"/>
                </a:solidFill>
                <a:latin typeface="ＭＳ Ｐゴシック"/>
              </a:rPr>
              <a:t>$A</a:t>
            </a:r>
            <a:r>
              <a:rPr lang="ja-JP" altLang="en-US" dirty="0" smtClean="0">
                <a:solidFill>
                  <a:srgbClr val="000000"/>
                </a:solidFill>
                <a:latin typeface="ＭＳ Ｐゴシック"/>
              </a:rPr>
              <a:t>）</a:t>
            </a:r>
            <a:endParaRPr lang="ja-JP" altLang="en-US" dirty="0">
              <a:solidFill>
                <a:srgbClr val="000000"/>
              </a:solidFill>
              <a:latin typeface="ＭＳ Ｐゴシック"/>
            </a:endParaRPr>
          </a:p>
        </p:txBody>
      </p:sp>
    </p:spTree>
    <p:extLst>
      <p:ext uri="{BB962C8B-B14F-4D97-AF65-F5344CB8AC3E}">
        <p14:creationId xmlns:p14="http://schemas.microsoft.com/office/powerpoint/2010/main" val="5317278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5400" dirty="0">
                <a:latin typeface="+mn-ea"/>
                <a:ea typeface="+mn-ea"/>
              </a:rPr>
              <a:t>発案</a:t>
            </a:r>
            <a:r>
              <a:rPr lang="ja-JP" altLang="en-US" sz="5400" dirty="0" smtClean="0">
                <a:latin typeface="+mn-ea"/>
                <a:ea typeface="+mn-ea"/>
              </a:rPr>
              <a:t>に至ったきっかけ</a:t>
            </a:r>
            <a:endParaRPr kumimoji="1" lang="ja-JP" altLang="en-US" sz="5400" dirty="0">
              <a:latin typeface="+mn-ea"/>
              <a:ea typeface="+mn-ea"/>
            </a:endParaRPr>
          </a:p>
        </p:txBody>
      </p:sp>
      <p:sp>
        <p:nvSpPr>
          <p:cNvPr id="4" name="スライド番号プレースホルダー 3"/>
          <p:cNvSpPr>
            <a:spLocks noGrp="1"/>
          </p:cNvSpPr>
          <p:nvPr>
            <p:ph type="sldNum" sz="quarter" idx="12"/>
          </p:nvPr>
        </p:nvSpPr>
        <p:spPr/>
        <p:txBody>
          <a:bodyPr/>
          <a:lstStyle/>
          <a:p>
            <a:fld id="{0874BD5F-DBD5-482A-BEF2-0A9EE6FFE16C}" type="slidenum">
              <a:rPr kumimoji="1" lang="ja-JP" altLang="en-US" smtClean="0"/>
              <a:t>4</a:t>
            </a:fld>
            <a:endParaRPr kumimoji="1" lang="ja-JP" altLang="en-US"/>
          </a:p>
        </p:txBody>
      </p:sp>
      <p:graphicFrame>
        <p:nvGraphicFramePr>
          <p:cNvPr id="9" name="図表 8"/>
          <p:cNvGraphicFramePr/>
          <p:nvPr>
            <p:extLst>
              <p:ext uri="{D42A27DB-BD31-4B8C-83A1-F6EECF244321}">
                <p14:modId xmlns:p14="http://schemas.microsoft.com/office/powerpoint/2010/main" val="2959674954"/>
              </p:ext>
            </p:extLst>
          </p:nvPr>
        </p:nvGraphicFramePr>
        <p:xfrm>
          <a:off x="2592924" y="1905000"/>
          <a:ext cx="8173814" cy="44121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196248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5400" dirty="0" smtClean="0">
                <a:latin typeface="+mn-ea"/>
                <a:ea typeface="+mn-ea"/>
              </a:rPr>
              <a:t>多言語化した観光マップ</a:t>
            </a:r>
            <a:endParaRPr kumimoji="1" lang="ja-JP" altLang="en-US" sz="5400" dirty="0">
              <a:latin typeface="+mn-ea"/>
              <a:ea typeface="+mn-ea"/>
            </a:endParaRPr>
          </a:p>
        </p:txBody>
      </p:sp>
      <p:sp>
        <p:nvSpPr>
          <p:cNvPr id="4" name="スライド番号プレースホルダー 3"/>
          <p:cNvSpPr>
            <a:spLocks noGrp="1"/>
          </p:cNvSpPr>
          <p:nvPr>
            <p:ph type="sldNum" sz="quarter" idx="12"/>
          </p:nvPr>
        </p:nvSpPr>
        <p:spPr/>
        <p:txBody>
          <a:bodyPr/>
          <a:lstStyle/>
          <a:p>
            <a:fld id="{0874BD5F-DBD5-482A-BEF2-0A9EE6FFE16C}" type="slidenum">
              <a:rPr kumimoji="1" lang="ja-JP" altLang="en-US" smtClean="0"/>
              <a:t>5</a:t>
            </a:fld>
            <a:endParaRPr kumimoji="1" lang="ja-JP" altLang="en-US"/>
          </a:p>
        </p:txBody>
      </p:sp>
      <p:pic>
        <p:nvPicPr>
          <p:cNvPr id="7" name="図 6"/>
          <p:cNvPicPr>
            <a:picLocks noChangeAspect="1"/>
          </p:cNvPicPr>
          <p:nvPr/>
        </p:nvPicPr>
        <p:blipFill rotWithShape="1">
          <a:blip r:embed="rId3">
            <a:extLst>
              <a:ext uri="{28A0092B-C50C-407E-A947-70E740481C1C}">
                <a14:useLocalDpi xmlns:a14="http://schemas.microsoft.com/office/drawing/2010/main" val="0"/>
              </a:ext>
            </a:extLst>
          </a:blip>
          <a:srcRect l="11043" t="-1" r="18448" b="1220"/>
          <a:stretch/>
        </p:blipFill>
        <p:spPr>
          <a:xfrm>
            <a:off x="1678202" y="2866663"/>
            <a:ext cx="2634469" cy="2778339"/>
          </a:xfrm>
          <a:prstGeom prst="rect">
            <a:avLst/>
          </a:prstGeom>
        </p:spPr>
      </p:pic>
      <p:pic>
        <p:nvPicPr>
          <p:cNvPr id="6" name="図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61031" y="3885323"/>
            <a:ext cx="377842" cy="377842"/>
          </a:xfrm>
          <a:prstGeom prst="rect">
            <a:avLst/>
          </a:prstGeom>
        </p:spPr>
      </p:pic>
      <p:pic>
        <p:nvPicPr>
          <p:cNvPr id="8" name="図 7"/>
          <p:cNvPicPr>
            <a:picLocks noChangeAspect="1"/>
          </p:cNvPicPr>
          <p:nvPr/>
        </p:nvPicPr>
        <p:blipFill>
          <a:blip r:embed="rId5"/>
          <a:stretch>
            <a:fillRect/>
          </a:stretch>
        </p:blipFill>
        <p:spPr>
          <a:xfrm>
            <a:off x="5769781" y="2928540"/>
            <a:ext cx="1913566" cy="1913566"/>
          </a:xfrm>
          <a:prstGeom prst="rect">
            <a:avLst/>
          </a:prstGeom>
        </p:spPr>
      </p:pic>
      <p:pic>
        <p:nvPicPr>
          <p:cNvPr id="10" name="図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153892" y="2866663"/>
            <a:ext cx="2001601" cy="3558402"/>
          </a:xfrm>
          <a:prstGeom prst="rect">
            <a:avLst/>
          </a:prstGeom>
        </p:spPr>
      </p:pic>
      <p:sp>
        <p:nvSpPr>
          <p:cNvPr id="11" name="右矢印 10"/>
          <p:cNvSpPr/>
          <p:nvPr/>
        </p:nvSpPr>
        <p:spPr>
          <a:xfrm>
            <a:off x="4450484" y="3819292"/>
            <a:ext cx="1168048" cy="5099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p:cNvPicPr>
            <a:picLocks noChangeAspect="1"/>
          </p:cNvPicPr>
          <p:nvPr/>
        </p:nvPicPr>
        <p:blipFill>
          <a:blip r:embed="rId7"/>
          <a:stretch>
            <a:fillRect/>
          </a:stretch>
        </p:blipFill>
        <p:spPr>
          <a:xfrm>
            <a:off x="7821160" y="3793803"/>
            <a:ext cx="1194920" cy="560881"/>
          </a:xfrm>
          <a:prstGeom prst="rect">
            <a:avLst/>
          </a:prstGeom>
        </p:spPr>
      </p:pic>
      <p:sp>
        <p:nvSpPr>
          <p:cNvPr id="5" name="テキスト ボックス 4"/>
          <p:cNvSpPr txBox="1"/>
          <p:nvPr/>
        </p:nvSpPr>
        <p:spPr>
          <a:xfrm>
            <a:off x="5769781" y="2067356"/>
            <a:ext cx="2397168" cy="369332"/>
          </a:xfrm>
          <a:prstGeom prst="rect">
            <a:avLst/>
          </a:prstGeom>
          <a:noFill/>
        </p:spPr>
        <p:txBody>
          <a:bodyPr wrap="square" rtlCol="0">
            <a:spAutoFit/>
          </a:bodyPr>
          <a:lstStyle/>
          <a:p>
            <a:r>
              <a:rPr kumimoji="1" lang="ja-JP" altLang="en-US" dirty="0" smtClean="0"/>
              <a:t>スキャンすると</a:t>
            </a:r>
            <a:r>
              <a:rPr kumimoji="1" lang="en-US" altLang="ja-JP" dirty="0" smtClean="0"/>
              <a:t>…</a:t>
            </a:r>
            <a:endParaRPr kumimoji="1" lang="ja-JP" altLang="en-US" dirty="0"/>
          </a:p>
        </p:txBody>
      </p:sp>
      <p:sp>
        <p:nvSpPr>
          <p:cNvPr id="9" name="テキスト ボックス 8"/>
          <p:cNvSpPr txBox="1"/>
          <p:nvPr/>
        </p:nvSpPr>
        <p:spPr>
          <a:xfrm>
            <a:off x="9153892" y="2067356"/>
            <a:ext cx="2001601" cy="646331"/>
          </a:xfrm>
          <a:prstGeom prst="rect">
            <a:avLst/>
          </a:prstGeom>
          <a:noFill/>
        </p:spPr>
        <p:txBody>
          <a:bodyPr wrap="square" rtlCol="0">
            <a:spAutoFit/>
          </a:bodyPr>
          <a:lstStyle/>
          <a:p>
            <a:r>
              <a:rPr kumimoji="1" lang="ja-JP" altLang="en-US" dirty="0" smtClean="0"/>
              <a:t>観光スポットのページに移行</a:t>
            </a:r>
            <a:endParaRPr kumimoji="1" lang="ja-JP" altLang="en-US" dirty="0"/>
          </a:p>
        </p:txBody>
      </p:sp>
      <p:sp>
        <p:nvSpPr>
          <p:cNvPr id="13" name="テキスト ボックス 12"/>
          <p:cNvSpPr txBox="1"/>
          <p:nvPr/>
        </p:nvSpPr>
        <p:spPr>
          <a:xfrm>
            <a:off x="2161124" y="2062666"/>
            <a:ext cx="1870995" cy="646331"/>
          </a:xfrm>
          <a:prstGeom prst="rect">
            <a:avLst/>
          </a:prstGeom>
          <a:noFill/>
        </p:spPr>
        <p:txBody>
          <a:bodyPr wrap="square" rtlCol="0">
            <a:spAutoFit/>
          </a:bodyPr>
          <a:lstStyle/>
          <a:p>
            <a:r>
              <a:rPr kumimoji="1" lang="ja-JP" altLang="en-US" dirty="0" smtClean="0"/>
              <a:t>パンフレットの</a:t>
            </a:r>
            <a:r>
              <a:rPr kumimoji="1" lang="en-US" altLang="ja-JP" dirty="0" smtClean="0"/>
              <a:t>QR</a:t>
            </a:r>
            <a:r>
              <a:rPr kumimoji="1" lang="ja-JP" altLang="en-US" dirty="0" smtClean="0"/>
              <a:t>コード</a:t>
            </a:r>
            <a:endParaRPr kumimoji="1" lang="ja-JP" altLang="en-US" dirty="0"/>
          </a:p>
        </p:txBody>
      </p:sp>
    </p:spTree>
    <p:extLst>
      <p:ext uri="{BB962C8B-B14F-4D97-AF65-F5344CB8AC3E}">
        <p14:creationId xmlns:p14="http://schemas.microsoft.com/office/powerpoint/2010/main" val="10160540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5400" dirty="0">
                <a:latin typeface="+mn-ea"/>
                <a:ea typeface="+mn-ea"/>
              </a:rPr>
              <a:t>目的</a:t>
            </a:r>
            <a:endParaRPr kumimoji="1" lang="ja-JP" altLang="en-US" sz="5400" dirty="0">
              <a:latin typeface="+mn-ea"/>
              <a:ea typeface="+mn-ea"/>
            </a:endParaRPr>
          </a:p>
        </p:txBody>
      </p:sp>
      <p:sp>
        <p:nvSpPr>
          <p:cNvPr id="3" name="コンテンツ プレースホルダー 2"/>
          <p:cNvSpPr>
            <a:spLocks noGrp="1"/>
          </p:cNvSpPr>
          <p:nvPr>
            <p:ph idx="1"/>
          </p:nvPr>
        </p:nvSpPr>
        <p:spPr/>
        <p:txBody>
          <a:bodyPr>
            <a:normAutofit/>
          </a:bodyPr>
          <a:lstStyle/>
          <a:p>
            <a:r>
              <a:rPr lang="ja-JP" altLang="en-US" sz="3600" dirty="0" smtClean="0"/>
              <a:t>より多くの国の人に観光スポットまで</a:t>
            </a:r>
            <a:r>
              <a:rPr lang="en-US" altLang="ja-JP" sz="3600" dirty="0" smtClean="0"/>
              <a:t/>
            </a:r>
            <a:br>
              <a:rPr lang="en-US" altLang="ja-JP" sz="3600" dirty="0" smtClean="0"/>
            </a:br>
            <a:r>
              <a:rPr lang="ja-JP" altLang="en-US" sz="3600" dirty="0" smtClean="0"/>
              <a:t>足を運んでもらう。</a:t>
            </a:r>
            <a:endParaRPr lang="en-US" altLang="ja-JP" sz="3600" dirty="0"/>
          </a:p>
          <a:p>
            <a:r>
              <a:rPr lang="ja-JP" altLang="en-US" sz="3600" dirty="0" smtClean="0"/>
              <a:t>ニーズのある分野ごとの観光スポットを探してもらいやすくする。</a:t>
            </a:r>
            <a:endParaRPr lang="en-US" altLang="ja-JP" sz="3600" dirty="0" smtClean="0"/>
          </a:p>
          <a:p>
            <a:r>
              <a:rPr kumimoji="1" lang="ja-JP" altLang="en-US" sz="3600" dirty="0" smtClean="0"/>
              <a:t>外国人観光客の回遊性や滞在時間を伸ばす。</a:t>
            </a:r>
            <a:endParaRPr kumimoji="1" lang="ja-JP" altLang="en-US" sz="3600" dirty="0"/>
          </a:p>
        </p:txBody>
      </p:sp>
      <p:sp>
        <p:nvSpPr>
          <p:cNvPr id="4" name="スライド番号プレースホルダー 3"/>
          <p:cNvSpPr>
            <a:spLocks noGrp="1"/>
          </p:cNvSpPr>
          <p:nvPr>
            <p:ph type="sldNum" sz="quarter" idx="12"/>
          </p:nvPr>
        </p:nvSpPr>
        <p:spPr/>
        <p:txBody>
          <a:bodyPr/>
          <a:lstStyle/>
          <a:p>
            <a:fld id="{0874BD5F-DBD5-482A-BEF2-0A9EE6FFE16C}" type="slidenum">
              <a:rPr kumimoji="1" lang="ja-JP" altLang="en-US" smtClean="0"/>
              <a:t>6</a:t>
            </a:fld>
            <a:endParaRPr kumimoji="1" lang="ja-JP" altLang="en-US"/>
          </a:p>
        </p:txBody>
      </p:sp>
    </p:spTree>
    <p:extLst>
      <p:ext uri="{BB962C8B-B14F-4D97-AF65-F5344CB8AC3E}">
        <p14:creationId xmlns:p14="http://schemas.microsoft.com/office/powerpoint/2010/main" val="13369799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5400" dirty="0" smtClean="0">
                <a:latin typeface="+mn-ea"/>
                <a:ea typeface="+mn-ea"/>
              </a:rPr>
              <a:t>ターゲット</a:t>
            </a:r>
            <a:endParaRPr kumimoji="1" lang="ja-JP" altLang="en-US" sz="5400" dirty="0">
              <a:latin typeface="+mn-ea"/>
              <a:ea typeface="+mn-ea"/>
            </a:endParaRPr>
          </a:p>
        </p:txBody>
      </p:sp>
      <p:sp>
        <p:nvSpPr>
          <p:cNvPr id="4" name="スライド番号プレースホルダー 3"/>
          <p:cNvSpPr>
            <a:spLocks noGrp="1"/>
          </p:cNvSpPr>
          <p:nvPr>
            <p:ph type="sldNum" sz="quarter" idx="12"/>
          </p:nvPr>
        </p:nvSpPr>
        <p:spPr/>
        <p:txBody>
          <a:bodyPr/>
          <a:lstStyle/>
          <a:p>
            <a:fld id="{0874BD5F-DBD5-482A-BEF2-0A9EE6FFE16C}" type="slidenum">
              <a:rPr kumimoji="1" lang="ja-JP" altLang="en-US" smtClean="0"/>
              <a:t>7</a:t>
            </a:fld>
            <a:endParaRPr kumimoji="1" lang="ja-JP" altLang="en-US"/>
          </a:p>
        </p:txBody>
      </p:sp>
      <p:sp>
        <p:nvSpPr>
          <p:cNvPr id="6" name="円/楕円 5"/>
          <p:cNvSpPr/>
          <p:nvPr/>
        </p:nvSpPr>
        <p:spPr>
          <a:xfrm>
            <a:off x="1564225" y="2118396"/>
            <a:ext cx="4163475" cy="36220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t>京都バレー</a:t>
            </a:r>
            <a:endParaRPr kumimoji="1" lang="en-US" altLang="ja-JP" sz="2800" dirty="0" smtClean="0"/>
          </a:p>
          <a:p>
            <a:pPr algn="ctr"/>
            <a:r>
              <a:rPr kumimoji="1" lang="ja-JP" altLang="en-US" sz="2800" dirty="0" smtClean="0"/>
              <a:t>ボール大会に</a:t>
            </a:r>
            <a:endParaRPr kumimoji="1" lang="en-US" altLang="ja-JP" sz="2800" dirty="0" smtClean="0"/>
          </a:p>
          <a:p>
            <a:pPr algn="ctr"/>
            <a:r>
              <a:rPr kumimoji="1" lang="ja-JP" altLang="en-US" sz="2800" dirty="0" smtClean="0"/>
              <a:t>出場する選手</a:t>
            </a:r>
            <a:endParaRPr kumimoji="1" lang="ja-JP" altLang="en-US" sz="2800" dirty="0"/>
          </a:p>
        </p:txBody>
      </p:sp>
      <p:sp>
        <p:nvSpPr>
          <p:cNvPr id="11" name="円/楕円 10"/>
          <p:cNvSpPr/>
          <p:nvPr/>
        </p:nvSpPr>
        <p:spPr>
          <a:xfrm>
            <a:off x="6631525" y="2118396"/>
            <a:ext cx="4163475" cy="36220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t>観戦者</a:t>
            </a:r>
            <a:endParaRPr kumimoji="1" lang="en-US" altLang="ja-JP" sz="2800" dirty="0" smtClean="0"/>
          </a:p>
        </p:txBody>
      </p:sp>
    </p:spTree>
    <p:extLst>
      <p:ext uri="{BB962C8B-B14F-4D97-AF65-F5344CB8AC3E}">
        <p14:creationId xmlns:p14="http://schemas.microsoft.com/office/powerpoint/2010/main" val="14419940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5400" dirty="0" smtClean="0">
                <a:latin typeface="+mn-ea"/>
                <a:ea typeface="+mn-ea"/>
              </a:rPr>
              <a:t>期待できる効果</a:t>
            </a:r>
            <a:endParaRPr kumimoji="1" lang="ja-JP" altLang="en-US" sz="5400" dirty="0">
              <a:latin typeface="+mn-ea"/>
              <a:ea typeface="+mn-ea"/>
            </a:endParaRPr>
          </a:p>
        </p:txBody>
      </p:sp>
      <p:sp>
        <p:nvSpPr>
          <p:cNvPr id="4" name="スライド番号プレースホルダー 3"/>
          <p:cNvSpPr>
            <a:spLocks noGrp="1"/>
          </p:cNvSpPr>
          <p:nvPr>
            <p:ph type="sldNum" sz="quarter" idx="12"/>
          </p:nvPr>
        </p:nvSpPr>
        <p:spPr/>
        <p:txBody>
          <a:bodyPr/>
          <a:lstStyle/>
          <a:p>
            <a:fld id="{0874BD5F-DBD5-482A-BEF2-0A9EE6FFE16C}" type="slidenum">
              <a:rPr kumimoji="1" lang="ja-JP" altLang="en-US" smtClean="0"/>
              <a:t>8</a:t>
            </a:fld>
            <a:endParaRPr kumimoji="1" lang="ja-JP" altLang="en-US"/>
          </a:p>
        </p:txBody>
      </p:sp>
      <p:sp>
        <p:nvSpPr>
          <p:cNvPr id="3" name="テキスト ボックス 2"/>
          <p:cNvSpPr txBox="1"/>
          <p:nvPr/>
        </p:nvSpPr>
        <p:spPr>
          <a:xfrm>
            <a:off x="-101601" y="3098800"/>
            <a:ext cx="13213724" cy="1569660"/>
          </a:xfrm>
          <a:prstGeom prst="rect">
            <a:avLst/>
          </a:prstGeom>
          <a:noFill/>
        </p:spPr>
        <p:txBody>
          <a:bodyPr wrap="square" rtlCol="0">
            <a:spAutoFit/>
          </a:bodyPr>
          <a:lstStyle/>
          <a:p>
            <a:pPr algn="ctr"/>
            <a:r>
              <a:rPr kumimoji="1" lang="ja-JP" altLang="en-US" sz="4800" dirty="0" smtClean="0">
                <a:solidFill>
                  <a:schemeClr val="accent1">
                    <a:lumMod val="60000"/>
                    <a:lumOff val="40000"/>
                  </a:schemeClr>
                </a:solidFill>
              </a:rPr>
              <a:t>スポーツツーリズムによる</a:t>
            </a:r>
            <a:endParaRPr kumimoji="1" lang="en-US" altLang="ja-JP" sz="4800" dirty="0" smtClean="0">
              <a:solidFill>
                <a:schemeClr val="accent1">
                  <a:lumMod val="60000"/>
                  <a:lumOff val="40000"/>
                </a:schemeClr>
              </a:solidFill>
            </a:endParaRPr>
          </a:p>
          <a:p>
            <a:pPr algn="ctr"/>
            <a:r>
              <a:rPr kumimoji="1" lang="ja-JP" altLang="en-US" sz="4800" dirty="0" smtClean="0">
                <a:solidFill>
                  <a:schemeClr val="accent1">
                    <a:lumMod val="60000"/>
                    <a:lumOff val="40000"/>
                  </a:schemeClr>
                </a:solidFill>
              </a:rPr>
              <a:t>観光促進・</a:t>
            </a:r>
            <a:r>
              <a:rPr lang="ja-JP" altLang="en-US" sz="4800" dirty="0" smtClean="0">
                <a:solidFill>
                  <a:schemeClr val="accent1">
                    <a:lumMod val="60000"/>
                    <a:lumOff val="40000"/>
                  </a:schemeClr>
                </a:solidFill>
              </a:rPr>
              <a:t>地域貢献</a:t>
            </a:r>
            <a:endParaRPr lang="ja-JP" altLang="en-US" sz="4800" dirty="0">
              <a:solidFill>
                <a:schemeClr val="accent1">
                  <a:lumMod val="60000"/>
                  <a:lumOff val="40000"/>
                </a:schemeClr>
              </a:solidFill>
            </a:endParaRPr>
          </a:p>
        </p:txBody>
      </p:sp>
    </p:spTree>
    <p:extLst>
      <p:ext uri="{BB962C8B-B14F-4D97-AF65-F5344CB8AC3E}">
        <p14:creationId xmlns:p14="http://schemas.microsoft.com/office/powerpoint/2010/main" val="3019726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5400" dirty="0" smtClean="0">
                <a:latin typeface="+mn-ea"/>
                <a:ea typeface="+mn-ea"/>
              </a:rPr>
              <a:t>協賛</a:t>
            </a:r>
            <a:endParaRPr kumimoji="1" lang="ja-JP" altLang="en-US" sz="5400" dirty="0">
              <a:latin typeface="+mn-ea"/>
              <a:ea typeface="+mn-ea"/>
            </a:endParaRPr>
          </a:p>
        </p:txBody>
      </p:sp>
      <p:sp>
        <p:nvSpPr>
          <p:cNvPr id="3" name="コンテンツ プレースホルダー 2"/>
          <p:cNvSpPr>
            <a:spLocks noGrp="1"/>
          </p:cNvSpPr>
          <p:nvPr>
            <p:ph idx="1"/>
          </p:nvPr>
        </p:nvSpPr>
        <p:spPr>
          <a:xfrm>
            <a:off x="2589212" y="2133600"/>
            <a:ext cx="3599317" cy="3777622"/>
          </a:xfrm>
        </p:spPr>
        <p:txBody>
          <a:bodyPr>
            <a:normAutofit/>
          </a:bodyPr>
          <a:lstStyle/>
          <a:p>
            <a:r>
              <a:rPr kumimoji="1" lang="ja-JP" altLang="en-US" sz="2800" dirty="0" smtClean="0"/>
              <a:t>京都外国語大学</a:t>
            </a:r>
            <a:endParaRPr kumimoji="1" lang="en-US" altLang="ja-JP" sz="2800" dirty="0" smtClean="0"/>
          </a:p>
          <a:p>
            <a:endParaRPr lang="en-US" altLang="ja-JP" sz="2800" dirty="0"/>
          </a:p>
          <a:p>
            <a:r>
              <a:rPr kumimoji="1" lang="en-US" altLang="ja-JP" sz="2800" dirty="0" smtClean="0"/>
              <a:t>NINJA KYOTO</a:t>
            </a:r>
          </a:p>
          <a:p>
            <a:r>
              <a:rPr kumimoji="1" lang="ja-JP" altLang="en-US" sz="2800" dirty="0" smtClean="0"/>
              <a:t>京都国際マンガミュージアム</a:t>
            </a:r>
            <a:endParaRPr kumimoji="1" lang="en-US" altLang="ja-JP" sz="2800" dirty="0" smtClean="0"/>
          </a:p>
          <a:p>
            <a:r>
              <a:rPr kumimoji="1" lang="ja-JP" altLang="en-US" sz="2800" dirty="0" smtClean="0"/>
              <a:t>天龍寺・紫月</a:t>
            </a:r>
            <a:endParaRPr kumimoji="1" lang="en-US" altLang="ja-JP" sz="2800" dirty="0" smtClean="0"/>
          </a:p>
        </p:txBody>
      </p:sp>
      <p:sp>
        <p:nvSpPr>
          <p:cNvPr id="4" name="スライド番号プレースホルダー 3"/>
          <p:cNvSpPr>
            <a:spLocks noGrp="1"/>
          </p:cNvSpPr>
          <p:nvPr>
            <p:ph type="sldNum" sz="quarter" idx="12"/>
          </p:nvPr>
        </p:nvSpPr>
        <p:spPr/>
        <p:txBody>
          <a:bodyPr/>
          <a:lstStyle/>
          <a:p>
            <a:fld id="{0874BD5F-DBD5-482A-BEF2-0A9EE6FFE16C}" type="slidenum">
              <a:rPr kumimoji="1" lang="ja-JP" altLang="en-US" smtClean="0"/>
              <a:t>9</a:t>
            </a:fld>
            <a:endParaRPr kumimoji="1" lang="ja-JP" altLang="en-US"/>
          </a:p>
        </p:txBody>
      </p:sp>
      <p:sp>
        <p:nvSpPr>
          <p:cNvPr id="5" name="コンテンツ プレースホルダー 2"/>
          <p:cNvSpPr txBox="1">
            <a:spLocks/>
          </p:cNvSpPr>
          <p:nvPr/>
        </p:nvSpPr>
        <p:spPr>
          <a:xfrm>
            <a:off x="6627812" y="2133600"/>
            <a:ext cx="3599317" cy="377762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a:lstStyle>
          <a:p>
            <a:pPr marL="0" indent="0">
              <a:buNone/>
            </a:pPr>
            <a:endParaRPr lang="en-US" altLang="ja-JP" sz="2800" dirty="0" smtClean="0"/>
          </a:p>
          <a:p>
            <a:r>
              <a:rPr lang="ja-JP" altLang="en-US" sz="2800" dirty="0" smtClean="0"/>
              <a:t>嵐山　よしむら</a:t>
            </a:r>
            <a:endParaRPr lang="en-US" altLang="ja-JP" sz="2800" dirty="0" smtClean="0"/>
          </a:p>
          <a:p>
            <a:r>
              <a:rPr lang="en-US" altLang="ja-JP" sz="2800" dirty="0" err="1" smtClean="0"/>
              <a:t>Nanaco</a:t>
            </a:r>
            <a:r>
              <a:rPr lang="en-US" altLang="ja-JP" sz="2800" dirty="0" smtClean="0"/>
              <a:t> plus</a:t>
            </a:r>
            <a:r>
              <a:rPr lang="ja-JP" altLang="en-US" sz="2800" dirty="0" smtClean="0"/>
              <a:t>＋</a:t>
            </a:r>
            <a:endParaRPr lang="en-US" altLang="ja-JP" sz="2800" dirty="0" smtClean="0"/>
          </a:p>
          <a:p>
            <a:r>
              <a:rPr lang="ja-JP" altLang="en-US" sz="2800" dirty="0" smtClean="0"/>
              <a:t>抹茶体験　</a:t>
            </a:r>
            <a:r>
              <a:rPr lang="en-US" altLang="ja-JP" sz="2800" dirty="0" err="1" smtClean="0"/>
              <a:t>en</a:t>
            </a:r>
            <a:endParaRPr lang="en-US" altLang="ja-JP" sz="2800" dirty="0" smtClean="0"/>
          </a:p>
          <a:p>
            <a:r>
              <a:rPr lang="ja-JP" altLang="en-US" sz="2800" dirty="0" smtClean="0"/>
              <a:t>京菓子資料館</a:t>
            </a:r>
            <a:endParaRPr lang="ja-JP" altLang="en-US" sz="2800" dirty="0"/>
          </a:p>
        </p:txBody>
      </p:sp>
    </p:spTree>
    <p:extLst>
      <p:ext uri="{BB962C8B-B14F-4D97-AF65-F5344CB8AC3E}">
        <p14:creationId xmlns:p14="http://schemas.microsoft.com/office/powerpoint/2010/main" val="2092320647"/>
      </p:ext>
    </p:extLst>
  </p:cSld>
  <p:clrMapOvr>
    <a:masterClrMapping/>
  </p:clrMapOvr>
  <p:timing>
    <p:tnLst>
      <p:par>
        <p:cTn id="1" dur="indefinite" restart="never" nodeType="tmRoot"/>
      </p:par>
    </p:tnLst>
  </p:timing>
</p:sld>
</file>

<file path=ppt/theme/theme1.xml><?xml version="1.0" encoding="utf-8"?>
<a:theme xmlns:a="http://schemas.openxmlformats.org/drawingml/2006/main" name="ウィスプ">
  <a:themeElements>
    <a:clrScheme name="赤">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364</TotalTime>
  <Words>428</Words>
  <Application>Microsoft Office PowerPoint</Application>
  <PresentationFormat>ワイド画面</PresentationFormat>
  <Paragraphs>153</Paragraphs>
  <Slides>10</Slides>
  <Notes>6</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10</vt:i4>
      </vt:variant>
    </vt:vector>
  </HeadingPairs>
  <TitlesOfParts>
    <vt:vector size="17" baseType="lpstr">
      <vt:lpstr>ＭＳ Ｐゴシック</vt:lpstr>
      <vt:lpstr>メイリオ</vt:lpstr>
      <vt:lpstr>Arial</vt:lpstr>
      <vt:lpstr>Calibri</vt:lpstr>
      <vt:lpstr>Century Gothic</vt:lpstr>
      <vt:lpstr>Wingdings 3</vt:lpstr>
      <vt:lpstr>ウィスプ</vt:lpstr>
      <vt:lpstr>京都外国語大学Aチーム</vt:lpstr>
      <vt:lpstr>目次</vt:lpstr>
      <vt:lpstr>2009年　シドニー大会参加者の傾向 </vt:lpstr>
      <vt:lpstr>発案に至ったきっかけ</vt:lpstr>
      <vt:lpstr>多言語化した観光マップ</vt:lpstr>
      <vt:lpstr>目的</vt:lpstr>
      <vt:lpstr>ターゲット</vt:lpstr>
      <vt:lpstr>期待できる効果</vt:lpstr>
      <vt:lpstr>協賛</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京都外国語大学Aチーム</dc:title>
  <dc:creator>ﾊﾔｼ ｼｭｳﾄ</dc:creator>
  <cp:lastModifiedBy>ﾋﾗｶﾜ ﾌｳｶ</cp:lastModifiedBy>
  <cp:revision>41</cp:revision>
  <dcterms:created xsi:type="dcterms:W3CDTF">2017-01-11T09:44:41Z</dcterms:created>
  <dcterms:modified xsi:type="dcterms:W3CDTF">2017-01-16T05:34:00Z</dcterms:modified>
</cp:coreProperties>
</file>