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handoutMasterIdLst>
    <p:handoutMasterId r:id="rId17"/>
  </p:handoutMasterIdLst>
  <p:sldIdLst>
    <p:sldId id="256" r:id="rId2"/>
    <p:sldId id="267" r:id="rId3"/>
    <p:sldId id="274" r:id="rId4"/>
    <p:sldId id="271" r:id="rId5"/>
    <p:sldId id="272" r:id="rId6"/>
    <p:sldId id="263" r:id="rId7"/>
    <p:sldId id="259" r:id="rId8"/>
    <p:sldId id="273" r:id="rId9"/>
    <p:sldId id="260" r:id="rId10"/>
    <p:sldId id="258" r:id="rId11"/>
    <p:sldId id="264" r:id="rId12"/>
    <p:sldId id="277" r:id="rId13"/>
    <p:sldId id="266" r:id="rId14"/>
    <p:sldId id="275" r:id="rId15"/>
    <p:sldId id="276" r:id="rId16"/>
  </p:sldIdLst>
  <p:sldSz cx="12192000" cy="6858000"/>
  <p:notesSz cx="6794500" cy="99314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ferSingleView="1">
    <p:restoredLeft sz="14897" autoAdjust="0"/>
    <p:restoredTop sz="94660"/>
  </p:normalViewPr>
  <p:slideViewPr>
    <p:cSldViewPr snapToGrid="0">
      <p:cViewPr varScale="1">
        <p:scale>
          <a:sx n="69" d="100"/>
          <a:sy n="69" d="100"/>
        </p:scale>
        <p:origin x="1152" y="54"/>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267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4283" cy="498295"/>
          </a:xfrm>
          <a:prstGeom prst="rect">
            <a:avLst/>
          </a:prstGeom>
        </p:spPr>
        <p:txBody>
          <a:bodyPr vert="horz" lIns="91429" tIns="45714" rIns="91429" bIns="4571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8646" y="0"/>
            <a:ext cx="2944283" cy="498295"/>
          </a:xfrm>
          <a:prstGeom prst="rect">
            <a:avLst/>
          </a:prstGeom>
        </p:spPr>
        <p:txBody>
          <a:bodyPr vert="horz" lIns="91429" tIns="45714" rIns="91429" bIns="45714" rtlCol="0"/>
          <a:lstStyle>
            <a:lvl1pPr algn="r">
              <a:defRPr sz="1200"/>
            </a:lvl1pPr>
          </a:lstStyle>
          <a:p>
            <a:fld id="{E8E10496-598A-46C0-8FF7-BC55D248B9BA}" type="datetimeFigureOut">
              <a:rPr kumimoji="1" lang="ja-JP" altLang="en-US" smtClean="0"/>
              <a:t>2017/1/27</a:t>
            </a:fld>
            <a:endParaRPr kumimoji="1" lang="ja-JP" altLang="en-US"/>
          </a:p>
        </p:txBody>
      </p:sp>
      <p:sp>
        <p:nvSpPr>
          <p:cNvPr id="4" name="フッター プレースホルダー 3"/>
          <p:cNvSpPr>
            <a:spLocks noGrp="1"/>
          </p:cNvSpPr>
          <p:nvPr>
            <p:ph type="ftr" sz="quarter" idx="2"/>
          </p:nvPr>
        </p:nvSpPr>
        <p:spPr>
          <a:xfrm>
            <a:off x="0" y="9433107"/>
            <a:ext cx="2944283" cy="498294"/>
          </a:xfrm>
          <a:prstGeom prst="rect">
            <a:avLst/>
          </a:prstGeom>
        </p:spPr>
        <p:txBody>
          <a:bodyPr vert="horz" lIns="91429" tIns="45714" rIns="91429" bIns="4571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8646" y="9433107"/>
            <a:ext cx="2944283" cy="498294"/>
          </a:xfrm>
          <a:prstGeom prst="rect">
            <a:avLst/>
          </a:prstGeom>
        </p:spPr>
        <p:txBody>
          <a:bodyPr vert="horz" lIns="91429" tIns="45714" rIns="91429" bIns="45714" rtlCol="0" anchor="b"/>
          <a:lstStyle>
            <a:lvl1pPr algn="r">
              <a:defRPr sz="1200"/>
            </a:lvl1pPr>
          </a:lstStyle>
          <a:p>
            <a:fld id="{044E85D7-A93E-4F15-8E47-996033B9EDC0}" type="slidenum">
              <a:rPr kumimoji="1" lang="ja-JP" altLang="en-US" smtClean="0"/>
              <a:t>‹#›</a:t>
            </a:fld>
            <a:endParaRPr kumimoji="1" lang="ja-JP" altLang="en-US"/>
          </a:p>
        </p:txBody>
      </p:sp>
    </p:spTree>
    <p:extLst>
      <p:ext uri="{BB962C8B-B14F-4D97-AF65-F5344CB8AC3E}">
        <p14:creationId xmlns:p14="http://schemas.microsoft.com/office/powerpoint/2010/main" val="356076890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8C47DBB6-6F24-41BB-AC89-280A987BEADF}" type="datetimeFigureOut">
              <a:rPr kumimoji="1" lang="ja-JP" altLang="en-US" smtClean="0"/>
              <a:t>2017/1/27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B3B13-43D6-4830-8687-C5B7938D6628}" type="slidenum">
              <a:rPr kumimoji="1" lang="ja-JP" altLang="en-US" smtClean="0"/>
              <a:t>‹#›</a:t>
            </a:fld>
            <a:endParaRPr kumimoji="1" lang="ja-JP" altLang="en-US"/>
          </a:p>
        </p:txBody>
      </p:sp>
    </p:spTree>
    <p:extLst>
      <p:ext uri="{BB962C8B-B14F-4D97-AF65-F5344CB8AC3E}">
        <p14:creationId xmlns:p14="http://schemas.microsoft.com/office/powerpoint/2010/main" val="2088824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C47DBB6-6F24-41BB-AC89-280A987BEADF}" type="datetimeFigureOut">
              <a:rPr kumimoji="1" lang="ja-JP" altLang="en-US" smtClean="0"/>
              <a:t>2017/1/27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B3B13-43D6-4830-8687-C5B7938D6628}" type="slidenum">
              <a:rPr kumimoji="1" lang="ja-JP" altLang="en-US" smtClean="0"/>
              <a:t>‹#›</a:t>
            </a:fld>
            <a:endParaRPr kumimoji="1" lang="ja-JP" altLang="en-US"/>
          </a:p>
        </p:txBody>
      </p:sp>
    </p:spTree>
    <p:extLst>
      <p:ext uri="{BB962C8B-B14F-4D97-AF65-F5344CB8AC3E}">
        <p14:creationId xmlns:p14="http://schemas.microsoft.com/office/powerpoint/2010/main" val="1612806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C47DBB6-6F24-41BB-AC89-280A987BEADF}" type="datetimeFigureOut">
              <a:rPr kumimoji="1" lang="ja-JP" altLang="en-US" smtClean="0"/>
              <a:t>2017/1/27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B3B13-43D6-4830-8687-C5B7938D6628}" type="slidenum">
              <a:rPr kumimoji="1" lang="ja-JP" altLang="en-US" smtClean="0"/>
              <a:t>‹#›</a:t>
            </a:fld>
            <a:endParaRPr kumimoji="1" lang="ja-JP"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0114725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C47DBB6-6F24-41BB-AC89-280A987BEADF}" type="datetimeFigureOut">
              <a:rPr kumimoji="1" lang="ja-JP" altLang="en-US" smtClean="0"/>
              <a:t>2017/1/27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B3B13-43D6-4830-8687-C5B7938D6628}" type="slidenum">
              <a:rPr kumimoji="1" lang="ja-JP" altLang="en-US" smtClean="0"/>
              <a:t>‹#›</a:t>
            </a:fld>
            <a:endParaRPr kumimoji="1" lang="ja-JP" altLang="en-US"/>
          </a:p>
        </p:txBody>
      </p:sp>
    </p:spTree>
    <p:extLst>
      <p:ext uri="{BB962C8B-B14F-4D97-AF65-F5344CB8AC3E}">
        <p14:creationId xmlns:p14="http://schemas.microsoft.com/office/powerpoint/2010/main" val="31047259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C47DBB6-6F24-41BB-AC89-280A987BEADF}" type="datetimeFigureOut">
              <a:rPr kumimoji="1" lang="ja-JP" altLang="en-US" smtClean="0"/>
              <a:t>2017/1/27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B3B13-43D6-4830-8687-C5B7938D6628}"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812666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C47DBB6-6F24-41BB-AC89-280A987BEADF}" type="datetimeFigureOut">
              <a:rPr kumimoji="1" lang="ja-JP" altLang="en-US" smtClean="0"/>
              <a:t>2017/1/27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B3B13-43D6-4830-8687-C5B7938D6628}" type="slidenum">
              <a:rPr kumimoji="1" lang="ja-JP" altLang="en-US" smtClean="0"/>
              <a:t>‹#›</a:t>
            </a:fld>
            <a:endParaRPr kumimoji="1" lang="ja-JP" altLang="en-US"/>
          </a:p>
        </p:txBody>
      </p:sp>
    </p:spTree>
    <p:extLst>
      <p:ext uri="{BB962C8B-B14F-4D97-AF65-F5344CB8AC3E}">
        <p14:creationId xmlns:p14="http://schemas.microsoft.com/office/powerpoint/2010/main" val="1675004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C47DBB6-6F24-41BB-AC89-280A987BEADF}" type="datetimeFigureOut">
              <a:rPr kumimoji="1" lang="ja-JP" altLang="en-US" smtClean="0"/>
              <a:t>2017/1/27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B3B13-43D6-4830-8687-C5B7938D6628}" type="slidenum">
              <a:rPr kumimoji="1" lang="ja-JP" altLang="en-US" smtClean="0"/>
              <a:t>‹#›</a:t>
            </a:fld>
            <a:endParaRPr kumimoji="1" lang="ja-JP" altLang="en-US"/>
          </a:p>
        </p:txBody>
      </p:sp>
    </p:spTree>
    <p:extLst>
      <p:ext uri="{BB962C8B-B14F-4D97-AF65-F5344CB8AC3E}">
        <p14:creationId xmlns:p14="http://schemas.microsoft.com/office/powerpoint/2010/main" val="26220313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C47DBB6-6F24-41BB-AC89-280A987BEADF}" type="datetimeFigureOut">
              <a:rPr kumimoji="1" lang="ja-JP" altLang="en-US" smtClean="0"/>
              <a:t>2017/1/27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B3B13-43D6-4830-8687-C5B7938D6628}" type="slidenum">
              <a:rPr kumimoji="1" lang="ja-JP" altLang="en-US" smtClean="0"/>
              <a:t>‹#›</a:t>
            </a:fld>
            <a:endParaRPr kumimoji="1" lang="ja-JP" altLang="en-US"/>
          </a:p>
        </p:txBody>
      </p:sp>
    </p:spTree>
    <p:extLst>
      <p:ext uri="{BB962C8B-B14F-4D97-AF65-F5344CB8AC3E}">
        <p14:creationId xmlns:p14="http://schemas.microsoft.com/office/powerpoint/2010/main" val="1429573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C47DBB6-6F24-41BB-AC89-280A987BEADF}" type="datetimeFigureOut">
              <a:rPr kumimoji="1" lang="ja-JP" altLang="en-US" smtClean="0"/>
              <a:t>2017/1/27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B3B13-43D6-4830-8687-C5B7938D6628}" type="slidenum">
              <a:rPr kumimoji="1" lang="ja-JP" altLang="en-US" smtClean="0"/>
              <a:t>‹#›</a:t>
            </a:fld>
            <a:endParaRPr kumimoji="1" lang="ja-JP" altLang="en-US"/>
          </a:p>
        </p:txBody>
      </p:sp>
    </p:spTree>
    <p:extLst>
      <p:ext uri="{BB962C8B-B14F-4D97-AF65-F5344CB8AC3E}">
        <p14:creationId xmlns:p14="http://schemas.microsoft.com/office/powerpoint/2010/main" val="4226621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C47DBB6-6F24-41BB-AC89-280A987BEADF}" type="datetimeFigureOut">
              <a:rPr kumimoji="1" lang="ja-JP" altLang="en-US" smtClean="0"/>
              <a:t>2017/1/27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EB3B13-43D6-4830-8687-C5B7938D6628}" type="slidenum">
              <a:rPr kumimoji="1" lang="ja-JP" altLang="en-US" smtClean="0"/>
              <a:t>‹#›</a:t>
            </a:fld>
            <a:endParaRPr kumimoji="1" lang="ja-JP" altLang="en-US"/>
          </a:p>
        </p:txBody>
      </p:sp>
    </p:spTree>
    <p:extLst>
      <p:ext uri="{BB962C8B-B14F-4D97-AF65-F5344CB8AC3E}">
        <p14:creationId xmlns:p14="http://schemas.microsoft.com/office/powerpoint/2010/main" val="1303359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8C47DBB6-6F24-41BB-AC89-280A987BEADF}" type="datetimeFigureOut">
              <a:rPr kumimoji="1" lang="ja-JP" altLang="en-US" smtClean="0"/>
              <a:t>2017/1/27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EB3B13-43D6-4830-8687-C5B7938D6628}" type="slidenum">
              <a:rPr kumimoji="1" lang="ja-JP" altLang="en-US" smtClean="0"/>
              <a:t>‹#›</a:t>
            </a:fld>
            <a:endParaRPr kumimoji="1" lang="ja-JP" altLang="en-US"/>
          </a:p>
        </p:txBody>
      </p:sp>
    </p:spTree>
    <p:extLst>
      <p:ext uri="{BB962C8B-B14F-4D97-AF65-F5344CB8AC3E}">
        <p14:creationId xmlns:p14="http://schemas.microsoft.com/office/powerpoint/2010/main" val="532704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8C47DBB6-6F24-41BB-AC89-280A987BEADF}" type="datetimeFigureOut">
              <a:rPr kumimoji="1" lang="ja-JP" altLang="en-US" smtClean="0"/>
              <a:t>2017/1/27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DEB3B13-43D6-4830-8687-C5B7938D6628}" type="slidenum">
              <a:rPr kumimoji="1" lang="ja-JP" altLang="en-US" smtClean="0"/>
              <a:t>‹#›</a:t>
            </a:fld>
            <a:endParaRPr kumimoji="1" lang="ja-JP" altLang="en-US"/>
          </a:p>
        </p:txBody>
      </p:sp>
    </p:spTree>
    <p:extLst>
      <p:ext uri="{BB962C8B-B14F-4D97-AF65-F5344CB8AC3E}">
        <p14:creationId xmlns:p14="http://schemas.microsoft.com/office/powerpoint/2010/main" val="3429007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8C47DBB6-6F24-41BB-AC89-280A987BEADF}" type="datetimeFigureOut">
              <a:rPr kumimoji="1" lang="ja-JP" altLang="en-US" smtClean="0"/>
              <a:t>2017/1/27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DEB3B13-43D6-4830-8687-C5B7938D6628}" type="slidenum">
              <a:rPr kumimoji="1" lang="ja-JP" altLang="en-US" smtClean="0"/>
              <a:t>‹#›</a:t>
            </a:fld>
            <a:endParaRPr kumimoji="1" lang="ja-JP" altLang="en-US"/>
          </a:p>
        </p:txBody>
      </p:sp>
    </p:spTree>
    <p:extLst>
      <p:ext uri="{BB962C8B-B14F-4D97-AF65-F5344CB8AC3E}">
        <p14:creationId xmlns:p14="http://schemas.microsoft.com/office/powerpoint/2010/main" val="3182265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47DBB6-6F24-41BB-AC89-280A987BEADF}" type="datetimeFigureOut">
              <a:rPr kumimoji="1" lang="ja-JP" altLang="en-US" smtClean="0"/>
              <a:t>2017/1/27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DEB3B13-43D6-4830-8687-C5B7938D6628}" type="slidenum">
              <a:rPr kumimoji="1" lang="ja-JP" altLang="en-US" smtClean="0"/>
              <a:t>‹#›</a:t>
            </a:fld>
            <a:endParaRPr kumimoji="1" lang="ja-JP" altLang="en-US"/>
          </a:p>
        </p:txBody>
      </p:sp>
    </p:spTree>
    <p:extLst>
      <p:ext uri="{BB962C8B-B14F-4D97-AF65-F5344CB8AC3E}">
        <p14:creationId xmlns:p14="http://schemas.microsoft.com/office/powerpoint/2010/main" val="1673836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C47DBB6-6F24-41BB-AC89-280A987BEADF}" type="datetimeFigureOut">
              <a:rPr kumimoji="1" lang="ja-JP" altLang="en-US" smtClean="0"/>
              <a:t>2017/1/27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EB3B13-43D6-4830-8687-C5B7938D6628}" type="slidenum">
              <a:rPr kumimoji="1" lang="ja-JP" altLang="en-US" smtClean="0"/>
              <a:t>‹#›</a:t>
            </a:fld>
            <a:endParaRPr kumimoji="1" lang="ja-JP" altLang="en-US"/>
          </a:p>
        </p:txBody>
      </p:sp>
    </p:spTree>
    <p:extLst>
      <p:ext uri="{BB962C8B-B14F-4D97-AF65-F5344CB8AC3E}">
        <p14:creationId xmlns:p14="http://schemas.microsoft.com/office/powerpoint/2010/main" val="3574509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C47DBB6-6F24-41BB-AC89-280A987BEADF}" type="datetimeFigureOut">
              <a:rPr kumimoji="1" lang="ja-JP" altLang="en-US" smtClean="0"/>
              <a:t>2017/1/27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EB3B13-43D6-4830-8687-C5B7938D6628}" type="slidenum">
              <a:rPr kumimoji="1" lang="ja-JP" altLang="en-US" smtClean="0"/>
              <a:t>‹#›</a:t>
            </a:fld>
            <a:endParaRPr kumimoji="1" lang="ja-JP" altLang="en-US"/>
          </a:p>
        </p:txBody>
      </p:sp>
    </p:spTree>
    <p:extLst>
      <p:ext uri="{BB962C8B-B14F-4D97-AF65-F5344CB8AC3E}">
        <p14:creationId xmlns:p14="http://schemas.microsoft.com/office/powerpoint/2010/main" val="2248900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C47DBB6-6F24-41BB-AC89-280A987BEADF}" type="datetimeFigureOut">
              <a:rPr kumimoji="1" lang="ja-JP" altLang="en-US" smtClean="0"/>
              <a:t>2017/1/27</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DEB3B13-43D6-4830-8687-C5B7938D6628}" type="slidenum">
              <a:rPr kumimoji="1" lang="ja-JP" altLang="en-US" smtClean="0"/>
              <a:t>‹#›</a:t>
            </a:fld>
            <a:endParaRPr kumimoji="1" lang="ja-JP" altLang="en-US"/>
          </a:p>
        </p:txBody>
      </p:sp>
    </p:spTree>
    <p:extLst>
      <p:ext uri="{BB962C8B-B14F-4D97-AF65-F5344CB8AC3E}">
        <p14:creationId xmlns:p14="http://schemas.microsoft.com/office/powerpoint/2010/main" val="1891626565"/>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 Id="rId4"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45994" y="1463485"/>
            <a:ext cx="6680463" cy="1890936"/>
          </a:xfrm>
        </p:spPr>
        <p:txBody>
          <a:bodyPr/>
          <a:lstStyle/>
          <a:p>
            <a:r>
              <a:rPr lang="en-US" altLang="ja-JP" dirty="0" smtClean="0"/>
              <a:t>WMG</a:t>
            </a:r>
            <a:r>
              <a:rPr lang="ja-JP" altLang="en-US" dirty="0" smtClean="0"/>
              <a:t>ファンスポーツ</a:t>
            </a:r>
            <a:r>
              <a:rPr lang="en-US" altLang="ja-JP" dirty="0" smtClean="0"/>
              <a:t/>
            </a:r>
            <a:br>
              <a:rPr lang="en-US" altLang="ja-JP" dirty="0" smtClean="0"/>
            </a:br>
            <a:r>
              <a:rPr lang="ja-JP" altLang="en-US" dirty="0" smtClean="0"/>
              <a:t>プロジェクト</a:t>
            </a:r>
            <a:endParaRPr kumimoji="1" lang="ja-JP" altLang="en-US" dirty="0"/>
          </a:p>
        </p:txBody>
      </p:sp>
      <p:sp>
        <p:nvSpPr>
          <p:cNvPr id="3" name="サブタイトル 2"/>
          <p:cNvSpPr>
            <a:spLocks noGrp="1"/>
          </p:cNvSpPr>
          <p:nvPr>
            <p:ph type="subTitle" idx="1"/>
          </p:nvPr>
        </p:nvSpPr>
        <p:spPr>
          <a:xfrm>
            <a:off x="3287729" y="4673754"/>
            <a:ext cx="6375979" cy="956484"/>
          </a:xfrm>
        </p:spPr>
        <p:txBody>
          <a:bodyPr>
            <a:normAutofit/>
          </a:bodyPr>
          <a:lstStyle/>
          <a:p>
            <a:r>
              <a:rPr kumimoji="1" lang="ja-JP" altLang="en-US" sz="2000" dirty="0" smtClean="0"/>
              <a:t>関西大学　人間健康学部　西山哲郎ゼミ　</a:t>
            </a:r>
            <a:r>
              <a:rPr lang="en-US" altLang="ja-JP" sz="2000" dirty="0" smtClean="0"/>
              <a:t>C</a:t>
            </a:r>
            <a:r>
              <a:rPr kumimoji="1" lang="ja-JP" altLang="en-US" sz="2000" dirty="0" smtClean="0"/>
              <a:t>チーム</a:t>
            </a:r>
            <a:endParaRPr kumimoji="1" lang="en-US" altLang="ja-JP" sz="2000" dirty="0" smtClean="0"/>
          </a:p>
          <a:p>
            <a:r>
              <a:rPr lang="ja-JP" altLang="en-US" sz="2000" dirty="0" smtClean="0"/>
              <a:t>禿樹</a:t>
            </a:r>
            <a:r>
              <a:rPr lang="ja-JP" altLang="ja-JP" sz="2000" dirty="0" smtClean="0"/>
              <a:t>亜耶</a:t>
            </a:r>
            <a:r>
              <a:rPr lang="ja-JP" altLang="en-US" sz="2000" dirty="0" smtClean="0"/>
              <a:t>、藤田</a:t>
            </a:r>
            <a:r>
              <a:rPr lang="ja-JP" altLang="ja-JP" sz="2000" dirty="0"/>
              <a:t>優梨</a:t>
            </a:r>
            <a:r>
              <a:rPr lang="ja-JP" altLang="ja-JP" sz="2000" dirty="0" smtClean="0"/>
              <a:t>亜</a:t>
            </a:r>
            <a:r>
              <a:rPr lang="ja-JP" altLang="en-US" sz="2000" dirty="0" smtClean="0"/>
              <a:t>、茂木</a:t>
            </a:r>
            <a:r>
              <a:rPr lang="ja-JP" altLang="ja-JP" sz="2000" dirty="0"/>
              <a:t>奨</a:t>
            </a:r>
            <a:r>
              <a:rPr lang="ja-JP" altLang="ja-JP" sz="2000" dirty="0" smtClean="0"/>
              <a:t>吾</a:t>
            </a:r>
            <a:r>
              <a:rPr lang="ja-JP" altLang="en-US" sz="2000" dirty="0" smtClean="0"/>
              <a:t>、山下</a:t>
            </a:r>
            <a:r>
              <a:rPr lang="ja-JP" altLang="ja-JP" sz="2000" dirty="0" smtClean="0"/>
              <a:t>弘暉</a:t>
            </a:r>
            <a:r>
              <a:rPr lang="ja-JP" altLang="en-US" sz="2000" dirty="0" smtClean="0"/>
              <a:t>、兪</a:t>
            </a:r>
            <a:r>
              <a:rPr lang="en-US" altLang="ja-JP" sz="2000" dirty="0" smtClean="0"/>
              <a:t> </a:t>
            </a:r>
            <a:r>
              <a:rPr lang="ja-JP" altLang="ja-JP" sz="2000" dirty="0" smtClean="0"/>
              <a:t>暁琳</a:t>
            </a:r>
            <a:endParaRPr kumimoji="1" lang="ja-JP" altLang="en-US" sz="2000" dirty="0"/>
          </a:p>
        </p:txBody>
      </p:sp>
    </p:spTree>
    <p:extLst>
      <p:ext uri="{BB962C8B-B14F-4D97-AF65-F5344CB8AC3E}">
        <p14:creationId xmlns:p14="http://schemas.microsoft.com/office/powerpoint/2010/main" val="3623056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87350" y="835632"/>
            <a:ext cx="3623215" cy="777411"/>
          </a:xfrm>
        </p:spPr>
        <p:txBody>
          <a:bodyPr/>
          <a:lstStyle/>
          <a:p>
            <a:pPr algn="ctr"/>
            <a:r>
              <a:rPr kumimoji="1" lang="ja-JP" altLang="en-US" dirty="0" smtClean="0"/>
              <a:t>企画内容③</a:t>
            </a:r>
            <a:endParaRPr kumimoji="1" lang="ja-JP" altLang="en-US" dirty="0"/>
          </a:p>
        </p:txBody>
      </p:sp>
      <p:sp>
        <p:nvSpPr>
          <p:cNvPr id="3" name="コンテンツ プレースホルダー 2"/>
          <p:cNvSpPr>
            <a:spLocks noGrp="1"/>
          </p:cNvSpPr>
          <p:nvPr>
            <p:ph idx="1"/>
          </p:nvPr>
        </p:nvSpPr>
        <p:spPr>
          <a:xfrm>
            <a:off x="800624" y="2034284"/>
            <a:ext cx="8596668" cy="4274207"/>
          </a:xfrm>
        </p:spPr>
        <p:txBody>
          <a:bodyPr>
            <a:normAutofit/>
          </a:bodyPr>
          <a:lstStyle/>
          <a:p>
            <a:pPr marL="0" indent="0">
              <a:buNone/>
            </a:pPr>
            <a:r>
              <a:rPr kumimoji="1" lang="ja-JP" altLang="en-US" sz="2400" dirty="0" smtClean="0"/>
              <a:t>・</a:t>
            </a:r>
            <a:r>
              <a:rPr lang="ja-JP" altLang="en-US" sz="2400" dirty="0"/>
              <a:t>競技</a:t>
            </a:r>
            <a:r>
              <a:rPr lang="ja-JP" altLang="en-US" sz="2400" dirty="0" smtClean="0"/>
              <a:t>の説明などを行うスタッフをボランティアで募集する</a:t>
            </a:r>
            <a:endParaRPr lang="en-US" altLang="ja-JP" sz="2400" dirty="0" smtClean="0"/>
          </a:p>
          <a:p>
            <a:pPr marL="0" indent="0">
              <a:buNone/>
            </a:pPr>
            <a:r>
              <a:rPr lang="ja-JP" altLang="en-US" sz="2400" dirty="0" smtClean="0"/>
              <a:t>　→</a:t>
            </a:r>
            <a:r>
              <a:rPr lang="en-US" altLang="ja-JP" sz="2400" dirty="0" smtClean="0"/>
              <a:t>30</a:t>
            </a:r>
            <a:r>
              <a:rPr lang="ja-JP" altLang="en-US" sz="2400" dirty="0" smtClean="0"/>
              <a:t>歳未満の人でも</a:t>
            </a:r>
            <a:r>
              <a:rPr lang="en-US" altLang="ja-JP" sz="2400" dirty="0" smtClean="0"/>
              <a:t>WMG</a:t>
            </a:r>
            <a:r>
              <a:rPr lang="ja-JP" altLang="en-US" sz="2400" dirty="0" smtClean="0"/>
              <a:t>に興味を持ってもらう</a:t>
            </a:r>
            <a:endParaRPr lang="en-US" altLang="ja-JP" sz="2400" dirty="0" smtClean="0"/>
          </a:p>
          <a:p>
            <a:pPr marL="0" indent="0">
              <a:buNone/>
            </a:pPr>
            <a:r>
              <a:rPr lang="ja-JP" altLang="en-US" sz="2400" dirty="0"/>
              <a:t>　</a:t>
            </a:r>
            <a:r>
              <a:rPr lang="ja-JP" altLang="en-US" sz="2400" dirty="0" smtClean="0"/>
              <a:t>　大会参加者と地域住民との交流</a:t>
            </a:r>
            <a:endParaRPr lang="en-US" altLang="ja-JP" sz="2400" dirty="0" smtClean="0"/>
          </a:p>
          <a:p>
            <a:pPr marL="0" indent="0">
              <a:buNone/>
            </a:pPr>
            <a:endParaRPr lang="en-US" altLang="ja-JP" sz="2400" dirty="0"/>
          </a:p>
          <a:p>
            <a:pPr marL="0" indent="0">
              <a:buNone/>
            </a:pPr>
            <a:r>
              <a:rPr lang="ja-JP" altLang="en-US" sz="2400" dirty="0"/>
              <a:t>・</a:t>
            </a:r>
            <a:r>
              <a:rPr lang="ja-JP" altLang="en-US" sz="2400" dirty="0" smtClean="0"/>
              <a:t>フォークダンスや地域</a:t>
            </a:r>
            <a:r>
              <a:rPr lang="ja-JP" altLang="en-US" sz="2400" dirty="0"/>
              <a:t>の踊り（盆踊り）などを</a:t>
            </a:r>
            <a:r>
              <a:rPr lang="ja-JP" altLang="en-US" sz="2400" dirty="0" smtClean="0"/>
              <a:t>する</a:t>
            </a:r>
            <a:endParaRPr lang="en-US" altLang="ja-JP" sz="2400" dirty="0" smtClean="0"/>
          </a:p>
          <a:p>
            <a:pPr marL="0" indent="0">
              <a:buNone/>
            </a:pPr>
            <a:r>
              <a:rPr lang="ja-JP" altLang="en-US" sz="2400" dirty="0"/>
              <a:t>　</a:t>
            </a:r>
            <a:r>
              <a:rPr lang="ja-JP" altLang="en-US" sz="2400" dirty="0" smtClean="0"/>
              <a:t>（例</a:t>
            </a:r>
            <a:r>
              <a:rPr lang="ja-JP" altLang="en-US" sz="2400" dirty="0"/>
              <a:t>）</a:t>
            </a:r>
            <a:r>
              <a:rPr lang="ja-JP" altLang="en-US" sz="2400" dirty="0" smtClean="0"/>
              <a:t>河内音頭など</a:t>
            </a:r>
            <a:endParaRPr lang="en-US" altLang="ja-JP" sz="2400" dirty="0"/>
          </a:p>
          <a:p>
            <a:pPr marL="0" indent="0">
              <a:buNone/>
            </a:pPr>
            <a:r>
              <a:rPr lang="ja-JP" altLang="en-US" sz="2400" dirty="0" smtClean="0"/>
              <a:t>　→</a:t>
            </a:r>
            <a:r>
              <a:rPr lang="ja-JP" altLang="en-US" sz="2400" dirty="0"/>
              <a:t>みんなができる踊りをして、コミュニケーションを図る</a:t>
            </a:r>
            <a:endParaRPr lang="en-US" altLang="ja-JP" sz="2400" dirty="0"/>
          </a:p>
          <a:p>
            <a:pPr marL="0" indent="0">
              <a:buNone/>
            </a:pPr>
            <a:endParaRPr lang="en-US" altLang="ja-JP" sz="2400" dirty="0"/>
          </a:p>
          <a:p>
            <a:pPr marL="0" indent="0">
              <a:buNone/>
            </a:pPr>
            <a:endParaRPr lang="en-US" altLang="ja-JP" sz="2400" dirty="0" smtClean="0"/>
          </a:p>
        </p:txBody>
      </p:sp>
    </p:spTree>
    <p:extLst>
      <p:ext uri="{BB962C8B-B14F-4D97-AF65-F5344CB8AC3E}">
        <p14:creationId xmlns:p14="http://schemas.microsoft.com/office/powerpoint/2010/main" val="13302700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481127" y="843396"/>
            <a:ext cx="3460423" cy="1325563"/>
          </a:xfrm>
        </p:spPr>
        <p:txBody>
          <a:bodyPr/>
          <a:lstStyle/>
          <a:p>
            <a:pPr algn="ctr"/>
            <a:r>
              <a:rPr kumimoji="1" lang="ja-JP" altLang="en-US" dirty="0" smtClean="0"/>
              <a:t>不安点</a:t>
            </a:r>
            <a:endParaRPr kumimoji="1" lang="ja-JP" altLang="en-US" dirty="0"/>
          </a:p>
        </p:txBody>
      </p:sp>
      <p:sp>
        <p:nvSpPr>
          <p:cNvPr id="3" name="コンテンツ プレースホルダー 2"/>
          <p:cNvSpPr>
            <a:spLocks noGrp="1"/>
          </p:cNvSpPr>
          <p:nvPr>
            <p:ph idx="1"/>
          </p:nvPr>
        </p:nvSpPr>
        <p:spPr>
          <a:xfrm>
            <a:off x="913005" y="1764663"/>
            <a:ext cx="8596668" cy="4617283"/>
          </a:xfrm>
        </p:spPr>
        <p:txBody>
          <a:bodyPr>
            <a:normAutofit/>
          </a:bodyPr>
          <a:lstStyle/>
          <a:p>
            <a:pPr marL="0" indent="0">
              <a:buNone/>
            </a:pPr>
            <a:r>
              <a:rPr lang="ja-JP" altLang="en-US" sz="2400" dirty="0" smtClean="0"/>
              <a:t>・大人数のスタッフ、また外国語に対応できる人員の確保</a:t>
            </a:r>
            <a:endParaRPr lang="en-US" altLang="ja-JP" sz="2400" dirty="0" smtClean="0"/>
          </a:p>
          <a:p>
            <a:pPr marL="0" indent="0">
              <a:buNone/>
            </a:pPr>
            <a:r>
              <a:rPr lang="ja-JP" altLang="en-US" sz="2400" dirty="0" smtClean="0"/>
              <a:t>・「運動</a:t>
            </a:r>
            <a:r>
              <a:rPr lang="ja-JP" altLang="en-US" sz="2400" dirty="0"/>
              <a:t>会</a:t>
            </a:r>
            <a:r>
              <a:rPr lang="ja-JP" altLang="en-US" sz="2400" dirty="0" smtClean="0"/>
              <a:t>」体験イベント会場の確保</a:t>
            </a:r>
            <a:endParaRPr lang="en-US" altLang="ja-JP" sz="2400" dirty="0" smtClean="0"/>
          </a:p>
          <a:p>
            <a:pPr marL="0" indent="0">
              <a:buNone/>
            </a:pPr>
            <a:r>
              <a:rPr lang="ja-JP" altLang="en-US" sz="2400" dirty="0" smtClean="0"/>
              <a:t>・運動会に使う道具の確保</a:t>
            </a:r>
            <a:endParaRPr lang="en-US" altLang="ja-JP" sz="2400" dirty="0" smtClean="0"/>
          </a:p>
          <a:p>
            <a:endParaRPr lang="en-US" altLang="ja-JP" sz="2400" dirty="0"/>
          </a:p>
          <a:p>
            <a:pPr marL="0" indent="0">
              <a:buNone/>
            </a:pPr>
            <a:r>
              <a:rPr lang="ja-JP" altLang="en-US" sz="2400" dirty="0" smtClean="0"/>
              <a:t>→関西地域にあ</a:t>
            </a:r>
            <a:r>
              <a:rPr lang="ja-JP" altLang="en-US" sz="2400" dirty="0"/>
              <a:t>る</a:t>
            </a:r>
            <a:r>
              <a:rPr lang="ja-JP" altLang="en-US" sz="2400" dirty="0" smtClean="0"/>
              <a:t>大学や自治体にボランティアの協力要請</a:t>
            </a:r>
            <a:endParaRPr lang="en-US" altLang="ja-JP" sz="2400" dirty="0" smtClean="0"/>
          </a:p>
          <a:p>
            <a:pPr marL="0" indent="0">
              <a:buNone/>
            </a:pPr>
            <a:r>
              <a:rPr lang="ja-JP" altLang="en-US" sz="2400" dirty="0"/>
              <a:t>　</a:t>
            </a:r>
            <a:r>
              <a:rPr lang="ja-JP" altLang="en-US" sz="2400" dirty="0" smtClean="0"/>
              <a:t>特に留学生に協力してもらい、外国語に対応できるようにする</a:t>
            </a:r>
            <a:endParaRPr lang="en-US" altLang="ja-JP" sz="2400" dirty="0" smtClean="0"/>
          </a:p>
          <a:p>
            <a:pPr marL="0" indent="0">
              <a:buNone/>
            </a:pPr>
            <a:r>
              <a:rPr lang="ja-JP" altLang="en-US" sz="2400" dirty="0" smtClean="0"/>
              <a:t>（留学生には事前に運動会の説明をし、理解してもらう）</a:t>
            </a:r>
            <a:r>
              <a:rPr lang="ja-JP" altLang="en-US" sz="2400" dirty="0"/>
              <a:t>　</a:t>
            </a:r>
            <a:endParaRPr lang="en-US" altLang="ja-JP" sz="2400" dirty="0" smtClean="0"/>
          </a:p>
          <a:p>
            <a:pPr marL="0" indent="0">
              <a:buNone/>
            </a:pPr>
            <a:r>
              <a:rPr lang="ja-JP" altLang="en-US" sz="2400" dirty="0" smtClean="0"/>
              <a:t>関西にある学校に運動会に使う用具の貸し出してもらう</a:t>
            </a:r>
            <a:r>
              <a:rPr lang="ja-JP" altLang="en-US" sz="2400" dirty="0"/>
              <a:t>　</a:t>
            </a:r>
            <a:endParaRPr lang="en-US" altLang="ja-JP" sz="2400" dirty="0" smtClean="0"/>
          </a:p>
          <a:p>
            <a:endParaRPr lang="en-US" altLang="ja-JP" sz="2400" dirty="0" smtClean="0"/>
          </a:p>
          <a:p>
            <a:endParaRPr lang="ja-JP" altLang="en-US" sz="2400" dirty="0" smtClean="0"/>
          </a:p>
          <a:p>
            <a:pPr marL="0" indent="0">
              <a:buNone/>
            </a:pPr>
            <a:endParaRPr lang="en-US" altLang="ja-JP" sz="2400" dirty="0" smtClean="0"/>
          </a:p>
          <a:p>
            <a:pPr marL="0" indent="0">
              <a:buNone/>
            </a:pPr>
            <a:endParaRPr lang="en-US" altLang="ja-JP" sz="2400" dirty="0" smtClean="0"/>
          </a:p>
        </p:txBody>
      </p:sp>
    </p:spTree>
    <p:extLst>
      <p:ext uri="{BB962C8B-B14F-4D97-AF65-F5344CB8AC3E}">
        <p14:creationId xmlns:p14="http://schemas.microsoft.com/office/powerpoint/2010/main" val="28558200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宣伝方法</a:t>
            </a:r>
            <a:endParaRPr kumimoji="1" lang="ja-JP" altLang="en-US" dirty="0"/>
          </a:p>
        </p:txBody>
      </p:sp>
      <p:sp>
        <p:nvSpPr>
          <p:cNvPr id="3" name="コンテンツ プレースホルダー 2"/>
          <p:cNvSpPr>
            <a:spLocks noGrp="1"/>
          </p:cNvSpPr>
          <p:nvPr>
            <p:ph idx="1"/>
          </p:nvPr>
        </p:nvSpPr>
        <p:spPr>
          <a:xfrm>
            <a:off x="677334" y="1708103"/>
            <a:ext cx="8596668" cy="3880773"/>
          </a:xfrm>
        </p:spPr>
        <p:txBody>
          <a:bodyPr>
            <a:normAutofit/>
          </a:bodyPr>
          <a:lstStyle/>
          <a:p>
            <a:pPr marL="0" indent="0">
              <a:buNone/>
            </a:pPr>
            <a:r>
              <a:rPr kumimoji="1" lang="ja-JP" altLang="en-US" sz="2400" dirty="0" smtClean="0"/>
              <a:t>・日本では紙媒体のほうが宣伝効果が高い</a:t>
            </a:r>
            <a:endParaRPr kumimoji="1" lang="en-US" altLang="ja-JP" sz="2400" dirty="0" smtClean="0"/>
          </a:p>
          <a:p>
            <a:pPr marL="0" indent="0">
              <a:buNone/>
            </a:pPr>
            <a:r>
              <a:rPr lang="ja-JP" altLang="en-US" sz="2400" dirty="0"/>
              <a:t>　</a:t>
            </a:r>
            <a:r>
              <a:rPr lang="ja-JP" altLang="en-US" sz="2400" dirty="0" smtClean="0"/>
              <a:t>（チラシ、ポスターなど）</a:t>
            </a:r>
            <a:endParaRPr lang="en-US" altLang="ja-JP" sz="2400" dirty="0" smtClean="0"/>
          </a:p>
          <a:p>
            <a:pPr marL="0" indent="0">
              <a:buNone/>
            </a:pPr>
            <a:endParaRPr lang="en-US" altLang="ja-JP" sz="2400" dirty="0"/>
          </a:p>
          <a:p>
            <a:pPr marL="0" indent="0">
              <a:buNone/>
            </a:pPr>
            <a:r>
              <a:rPr kumimoji="1" lang="ja-JP" altLang="en-US" sz="2400" dirty="0" smtClean="0"/>
              <a:t>・海外ではメディアのほうが宣伝効果は高い</a:t>
            </a:r>
            <a:endParaRPr kumimoji="1" lang="en-US" altLang="ja-JP" sz="2400" dirty="0" smtClean="0"/>
          </a:p>
          <a:p>
            <a:pPr marL="0" indent="0">
              <a:buNone/>
            </a:pPr>
            <a:r>
              <a:rPr lang="ja-JP" altLang="en-US" sz="2400" dirty="0"/>
              <a:t>　</a:t>
            </a:r>
            <a:r>
              <a:rPr kumimoji="1" lang="ja-JP" altLang="en-US" sz="2400" dirty="0"/>
              <a:t>　</a:t>
            </a:r>
            <a:r>
              <a:rPr kumimoji="1" lang="en-US" altLang="ja-JP" sz="2400" dirty="0" smtClean="0"/>
              <a:t>Twitter</a:t>
            </a:r>
            <a:r>
              <a:rPr lang="ja-JP" altLang="en-US" sz="2400" dirty="0" err="1"/>
              <a:t>や</a:t>
            </a:r>
            <a:r>
              <a:rPr kumimoji="1" lang="en-US" altLang="ja-JP" sz="2400" dirty="0" smtClean="0"/>
              <a:t>Facebook</a:t>
            </a:r>
            <a:r>
              <a:rPr kumimoji="1" lang="ja-JP" altLang="en-US" sz="2400" dirty="0" smtClean="0"/>
              <a:t>などで宣伝はもちろん、</a:t>
            </a:r>
            <a:endParaRPr kumimoji="1" lang="en-US" altLang="ja-JP" sz="2400" dirty="0" smtClean="0"/>
          </a:p>
          <a:p>
            <a:pPr marL="0" indent="0">
              <a:buNone/>
            </a:pPr>
            <a:r>
              <a:rPr lang="ja-JP" altLang="en-US" sz="2400" dirty="0"/>
              <a:t>　</a:t>
            </a:r>
            <a:r>
              <a:rPr lang="ja-JP" altLang="en-US" sz="2400" dirty="0" smtClean="0"/>
              <a:t>どんな競技を体験したいかつぶやいてもらって</a:t>
            </a:r>
            <a:r>
              <a:rPr lang="ja-JP" altLang="en-US" sz="2400" dirty="0" smtClean="0"/>
              <a:t>アンケート　　　　もとる</a:t>
            </a:r>
            <a:endParaRPr kumimoji="1" lang="ja-JP" altLang="en-US" sz="2400" dirty="0"/>
          </a:p>
        </p:txBody>
      </p:sp>
    </p:spTree>
    <p:extLst>
      <p:ext uri="{BB962C8B-B14F-4D97-AF65-F5344CB8AC3E}">
        <p14:creationId xmlns:p14="http://schemas.microsoft.com/office/powerpoint/2010/main" val="9533603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839789"/>
            <a:ext cx="8596668" cy="1320800"/>
          </a:xfrm>
        </p:spPr>
        <p:txBody>
          <a:bodyPr/>
          <a:lstStyle/>
          <a:p>
            <a:pPr algn="ctr"/>
            <a:r>
              <a:rPr kumimoji="1" lang="ja-JP" altLang="en-US" dirty="0" smtClean="0"/>
              <a:t>今後の</a:t>
            </a:r>
            <a:r>
              <a:rPr lang="ja-JP" altLang="en-US" dirty="0"/>
              <a:t>予定</a:t>
            </a:r>
            <a:endParaRPr kumimoji="1" lang="ja-JP" altLang="en-US" dirty="0"/>
          </a:p>
        </p:txBody>
      </p:sp>
      <p:sp>
        <p:nvSpPr>
          <p:cNvPr id="3" name="コンテンツ プレースホルダー 2"/>
          <p:cNvSpPr>
            <a:spLocks noGrp="1"/>
          </p:cNvSpPr>
          <p:nvPr>
            <p:ph idx="1"/>
          </p:nvPr>
        </p:nvSpPr>
        <p:spPr>
          <a:xfrm>
            <a:off x="769801" y="1900720"/>
            <a:ext cx="8596668" cy="4171465"/>
          </a:xfrm>
        </p:spPr>
        <p:txBody>
          <a:bodyPr>
            <a:normAutofit fontScale="92500" lnSpcReduction="10000"/>
          </a:bodyPr>
          <a:lstStyle/>
          <a:p>
            <a:pPr marL="0" indent="0">
              <a:buNone/>
            </a:pPr>
            <a:r>
              <a:rPr kumimoji="1" lang="ja-JP" altLang="en-US" sz="2600" dirty="0" smtClean="0">
                <a:latin typeface="+mn-ea"/>
              </a:rPr>
              <a:t>・</a:t>
            </a:r>
            <a:r>
              <a:rPr kumimoji="1" lang="en-US" altLang="ja-JP" sz="2600" dirty="0" smtClean="0">
                <a:latin typeface="+mn-ea"/>
              </a:rPr>
              <a:t>SNS</a:t>
            </a:r>
            <a:r>
              <a:rPr kumimoji="1" lang="ja-JP" altLang="en-US" sz="2600" dirty="0" smtClean="0">
                <a:latin typeface="+mn-ea"/>
              </a:rPr>
              <a:t>などでも宣伝活動を行い、情報を広め、</a:t>
            </a:r>
            <a:r>
              <a:rPr lang="ja-JP" altLang="en-US" sz="2600" dirty="0" smtClean="0">
                <a:latin typeface="+mn-ea"/>
              </a:rPr>
              <a:t>体験してみたい競技など参加希望者にアンケートをする</a:t>
            </a:r>
            <a:endParaRPr lang="en-US" altLang="ja-JP" sz="2600" dirty="0" smtClean="0">
              <a:latin typeface="+mn-ea"/>
            </a:endParaRPr>
          </a:p>
          <a:p>
            <a:pPr marL="0" indent="0">
              <a:buNone/>
            </a:pPr>
            <a:endParaRPr kumimoji="1" lang="en-US" altLang="ja-JP" sz="2600" dirty="0" smtClean="0">
              <a:latin typeface="+mn-ea"/>
            </a:endParaRPr>
          </a:p>
          <a:p>
            <a:pPr marL="0" indent="0">
              <a:buNone/>
            </a:pPr>
            <a:r>
              <a:rPr lang="ja-JP" altLang="en-US" sz="2600" dirty="0" smtClean="0">
                <a:latin typeface="+mn-ea"/>
              </a:rPr>
              <a:t>・関西</a:t>
            </a:r>
            <a:r>
              <a:rPr lang="ja-JP" altLang="en-US" sz="2600" dirty="0">
                <a:latin typeface="+mn-ea"/>
              </a:rPr>
              <a:t>で開催される地域の運動会などでも</a:t>
            </a:r>
            <a:r>
              <a:rPr lang="en-US" altLang="ja-JP" sz="2600" dirty="0">
                <a:latin typeface="+mn-ea"/>
              </a:rPr>
              <a:t>WMG</a:t>
            </a:r>
            <a:r>
              <a:rPr lang="ja-JP" altLang="en-US" sz="2600" dirty="0">
                <a:latin typeface="+mn-ea"/>
              </a:rPr>
              <a:t>の宣伝をしてもらい集客率を</a:t>
            </a:r>
            <a:r>
              <a:rPr lang="ja-JP" altLang="en-US" sz="2600" dirty="0" smtClean="0">
                <a:latin typeface="+mn-ea"/>
              </a:rPr>
              <a:t>あげる</a:t>
            </a:r>
            <a:endParaRPr lang="en-US" altLang="ja-JP" sz="2600" dirty="0">
              <a:latin typeface="+mn-ea"/>
            </a:endParaRPr>
          </a:p>
          <a:p>
            <a:endParaRPr kumimoji="1" lang="en-US" altLang="ja-JP" sz="2600" dirty="0" smtClean="0">
              <a:latin typeface="+mn-ea"/>
            </a:endParaRPr>
          </a:p>
          <a:p>
            <a:pPr marL="0" indent="0">
              <a:buNone/>
            </a:pPr>
            <a:r>
              <a:rPr lang="ja-JP" altLang="en-US" sz="2600" dirty="0" smtClean="0">
                <a:latin typeface="+mn-ea"/>
              </a:rPr>
              <a:t>・地域の大学や自治体に協力を要請する</a:t>
            </a:r>
            <a:endParaRPr lang="en-US" altLang="ja-JP" sz="2600" dirty="0" smtClean="0">
              <a:latin typeface="+mn-ea"/>
            </a:endParaRPr>
          </a:p>
          <a:p>
            <a:endParaRPr lang="en-US" altLang="ja-JP" sz="2600" dirty="0" smtClean="0">
              <a:latin typeface="+mn-ea"/>
            </a:endParaRPr>
          </a:p>
          <a:p>
            <a:pPr marL="0" indent="0">
              <a:buNone/>
            </a:pPr>
            <a:r>
              <a:rPr lang="ja-JP" altLang="en-US" sz="2600" dirty="0" smtClean="0">
                <a:latin typeface="+mn-ea"/>
              </a:rPr>
              <a:t>・留学生などにもボランティアを要請し、言葉の</a:t>
            </a:r>
            <a:r>
              <a:rPr lang="ja-JP" altLang="en-US" sz="2600" dirty="0">
                <a:latin typeface="+mn-ea"/>
              </a:rPr>
              <a:t>壁</a:t>
            </a:r>
            <a:r>
              <a:rPr lang="ja-JP" altLang="en-US" sz="2600" dirty="0" smtClean="0">
                <a:latin typeface="+mn-ea"/>
              </a:rPr>
              <a:t>がないように配慮する</a:t>
            </a:r>
            <a:endParaRPr lang="en-US" altLang="ja-JP" sz="2600" dirty="0" smtClean="0">
              <a:latin typeface="+mn-ea"/>
            </a:endParaRPr>
          </a:p>
          <a:p>
            <a:endParaRPr kumimoji="1" lang="ja-JP" altLang="en-US" sz="2400" dirty="0"/>
          </a:p>
        </p:txBody>
      </p:sp>
    </p:spTree>
    <p:extLst>
      <p:ext uri="{BB962C8B-B14F-4D97-AF65-F5344CB8AC3E}">
        <p14:creationId xmlns:p14="http://schemas.microsoft.com/office/powerpoint/2010/main" val="19205493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まとめ</a:t>
            </a:r>
            <a:endParaRPr kumimoji="1" lang="ja-JP" altLang="en-US" dirty="0"/>
          </a:p>
        </p:txBody>
      </p:sp>
      <p:sp>
        <p:nvSpPr>
          <p:cNvPr id="3" name="コンテンツ プレースホルダー 2"/>
          <p:cNvSpPr>
            <a:spLocks noGrp="1"/>
          </p:cNvSpPr>
          <p:nvPr>
            <p:ph idx="1"/>
          </p:nvPr>
        </p:nvSpPr>
        <p:spPr>
          <a:xfrm>
            <a:off x="677334" y="1792943"/>
            <a:ext cx="9209410" cy="3880773"/>
          </a:xfrm>
        </p:spPr>
        <p:txBody>
          <a:bodyPr>
            <a:noAutofit/>
          </a:bodyPr>
          <a:lstStyle/>
          <a:p>
            <a:pPr marL="0" indent="0">
              <a:buNone/>
            </a:pPr>
            <a:r>
              <a:rPr kumimoji="1" lang="ja-JP" altLang="en-US" sz="2400" dirty="0" smtClean="0"/>
              <a:t>・</a:t>
            </a:r>
            <a:r>
              <a:rPr kumimoji="1" lang="en-US" altLang="ja-JP" sz="2400" dirty="0" smtClean="0"/>
              <a:t>WMG</a:t>
            </a:r>
            <a:r>
              <a:rPr kumimoji="1" lang="ja-JP" altLang="en-US" sz="2400" dirty="0" smtClean="0"/>
              <a:t>に参加者する人々はスポーツの楽しみをすでに</a:t>
            </a:r>
            <a:r>
              <a:rPr lang="ja-JP" altLang="en-US" sz="2400" dirty="0"/>
              <a:t>知</a:t>
            </a:r>
            <a:r>
              <a:rPr lang="ja-JP" altLang="en-US" sz="2400" dirty="0" smtClean="0"/>
              <a:t>っている人が多いが、日本の運動会を体験できることによってまた新たな</a:t>
            </a:r>
            <a:endParaRPr lang="en-US" altLang="ja-JP" sz="2400" dirty="0" smtClean="0"/>
          </a:p>
          <a:p>
            <a:pPr marL="0" indent="0">
              <a:buNone/>
            </a:pPr>
            <a:r>
              <a:rPr lang="ja-JP" altLang="en-US" sz="2400" dirty="0" smtClean="0"/>
              <a:t>スポーツの楽しみを発見できる。それに加えて、世界中の人々と交流できる場にもなる。</a:t>
            </a:r>
            <a:endParaRPr lang="en-US" altLang="ja-JP" sz="2400" dirty="0" smtClean="0"/>
          </a:p>
          <a:p>
            <a:pPr marL="0" indent="0">
              <a:buNone/>
            </a:pPr>
            <a:endParaRPr lang="en-US" altLang="ja-JP" sz="2400" dirty="0"/>
          </a:p>
          <a:p>
            <a:pPr marL="0" indent="0">
              <a:buNone/>
            </a:pPr>
            <a:r>
              <a:rPr lang="en-US" altLang="ja-JP" sz="2400" dirty="0" smtClean="0"/>
              <a:t>WMG</a:t>
            </a:r>
            <a:r>
              <a:rPr lang="ja-JP" altLang="en-US" sz="2400" dirty="0" smtClean="0"/>
              <a:t>と運動会体験イベントによって世界に日本のスポーツ文化を</a:t>
            </a:r>
            <a:endParaRPr lang="en-US" altLang="ja-JP" sz="2400" dirty="0" smtClean="0"/>
          </a:p>
          <a:p>
            <a:pPr marL="0" indent="0">
              <a:buNone/>
            </a:pPr>
            <a:r>
              <a:rPr lang="ja-JP" altLang="en-US" sz="2400" dirty="0" smtClean="0"/>
              <a:t>発信するとともに、スポーツの楽しさを伝えていき、</a:t>
            </a:r>
            <a:r>
              <a:rPr lang="en-US" altLang="ja-JP" sz="2400" dirty="0" smtClean="0"/>
              <a:t>WMG</a:t>
            </a:r>
            <a:r>
              <a:rPr lang="ja-JP" altLang="en-US" sz="2400" dirty="0" smtClean="0"/>
              <a:t>と生涯スポーツの発展に繋げていきたいと考える。</a:t>
            </a:r>
            <a:endParaRPr lang="en-US" altLang="ja-JP" sz="2400" dirty="0"/>
          </a:p>
          <a:p>
            <a:pPr marL="0" indent="0">
              <a:buNone/>
            </a:pPr>
            <a:endParaRPr lang="en-US" altLang="ja-JP" sz="2400" dirty="0" smtClean="0"/>
          </a:p>
        </p:txBody>
      </p:sp>
    </p:spTree>
    <p:extLst>
      <p:ext uri="{BB962C8B-B14F-4D97-AF65-F5344CB8AC3E}">
        <p14:creationId xmlns:p14="http://schemas.microsoft.com/office/powerpoint/2010/main" val="22165785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448655" y="3051423"/>
            <a:ext cx="8648521" cy="769441"/>
          </a:xfrm>
          <a:prstGeom prst="rect">
            <a:avLst/>
          </a:prstGeom>
          <a:noFill/>
        </p:spPr>
        <p:txBody>
          <a:bodyPr wrap="none" rtlCol="0">
            <a:spAutoFit/>
          </a:bodyPr>
          <a:lstStyle/>
          <a:p>
            <a:r>
              <a:rPr kumimoji="1" lang="ja-JP" altLang="en-US" sz="4400" dirty="0" smtClean="0"/>
              <a:t>ご清聴ありがとうございました。</a:t>
            </a:r>
            <a:endParaRPr kumimoji="1" lang="ja-JP" altLang="en-US" sz="4400" dirty="0"/>
          </a:p>
        </p:txBody>
      </p:sp>
    </p:spTree>
    <p:extLst>
      <p:ext uri="{BB962C8B-B14F-4D97-AF65-F5344CB8AC3E}">
        <p14:creationId xmlns:p14="http://schemas.microsoft.com/office/powerpoint/2010/main" val="1569826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88411" y="1099794"/>
            <a:ext cx="2650328" cy="681872"/>
          </a:xfrm>
        </p:spPr>
        <p:txBody>
          <a:bodyPr/>
          <a:lstStyle/>
          <a:p>
            <a:pPr algn="ctr"/>
            <a:r>
              <a:rPr kumimoji="1" lang="ja-JP" altLang="en-US" dirty="0" smtClean="0"/>
              <a:t>ねらい</a:t>
            </a:r>
            <a:endParaRPr kumimoji="1" lang="ja-JP" altLang="en-US" dirty="0"/>
          </a:p>
        </p:txBody>
      </p:sp>
      <p:sp>
        <p:nvSpPr>
          <p:cNvPr id="3" name="コンテンツ プレースホルダー 2"/>
          <p:cNvSpPr>
            <a:spLocks noGrp="1"/>
          </p:cNvSpPr>
          <p:nvPr>
            <p:ph idx="1"/>
          </p:nvPr>
        </p:nvSpPr>
        <p:spPr>
          <a:xfrm>
            <a:off x="1015241" y="2330748"/>
            <a:ext cx="8596668" cy="3033104"/>
          </a:xfrm>
        </p:spPr>
        <p:txBody>
          <a:bodyPr>
            <a:normAutofit/>
          </a:bodyPr>
          <a:lstStyle/>
          <a:p>
            <a:pPr marL="0" indent="0" algn="ctr">
              <a:buNone/>
            </a:pPr>
            <a:r>
              <a:rPr lang="ja-JP" altLang="en-US" sz="2400" dirty="0" smtClean="0"/>
              <a:t>２０２１年に開催される</a:t>
            </a:r>
            <a:r>
              <a:rPr lang="en-US" altLang="ja-JP" sz="2400" dirty="0" smtClean="0"/>
              <a:t>WMG</a:t>
            </a:r>
            <a:r>
              <a:rPr lang="ja-JP" altLang="en-US" sz="2400" dirty="0" smtClean="0"/>
              <a:t>関西の大会参加者の増加を目標</a:t>
            </a:r>
            <a:endParaRPr lang="en-US" altLang="ja-JP" sz="2400" dirty="0" smtClean="0"/>
          </a:p>
          <a:p>
            <a:pPr marL="0" indent="0" algn="ctr">
              <a:buNone/>
            </a:pPr>
            <a:r>
              <a:rPr lang="ja-JP" altLang="en-US" sz="2400" dirty="0" smtClean="0"/>
              <a:t>内訳：日本人</a:t>
            </a:r>
            <a:r>
              <a:rPr lang="en-US" altLang="ja-JP" sz="2400" dirty="0" smtClean="0"/>
              <a:t>3</a:t>
            </a:r>
            <a:r>
              <a:rPr lang="ja-JP" altLang="en-US" sz="2400" dirty="0" smtClean="0"/>
              <a:t>万人、海外からの参加者</a:t>
            </a:r>
            <a:r>
              <a:rPr lang="en-US" altLang="ja-JP" sz="2400" dirty="0" smtClean="0"/>
              <a:t>2</a:t>
            </a:r>
            <a:r>
              <a:rPr lang="ja-JP" altLang="en-US" sz="2400" dirty="0" smtClean="0"/>
              <a:t>万人</a:t>
            </a:r>
            <a:endParaRPr lang="en-US" altLang="ja-JP" sz="2400" dirty="0" smtClean="0"/>
          </a:p>
          <a:p>
            <a:pPr marL="0" indent="0" algn="ctr">
              <a:buNone/>
            </a:pPr>
            <a:r>
              <a:rPr lang="ja-JP" altLang="en-US" sz="2400" dirty="0" smtClean="0"/>
              <a:t>↓</a:t>
            </a:r>
            <a:endParaRPr lang="en-US" altLang="ja-JP" sz="2400" dirty="0" smtClean="0"/>
          </a:p>
          <a:p>
            <a:pPr marL="0" indent="0" algn="ctr">
              <a:buNone/>
            </a:pPr>
            <a:r>
              <a:rPr lang="ja-JP" altLang="en-US" sz="2400" dirty="0" smtClean="0"/>
              <a:t>日本の文化に親しんでもらうイベントを開催し、</a:t>
            </a:r>
            <a:endParaRPr lang="en-US" altLang="ja-JP" sz="2400" dirty="0" smtClean="0"/>
          </a:p>
          <a:p>
            <a:pPr marL="0" indent="0" algn="ctr">
              <a:buNone/>
            </a:pPr>
            <a:r>
              <a:rPr lang="ja-JP" altLang="en-US" sz="2400" dirty="0" smtClean="0"/>
              <a:t>参加者や同伴した家族に日本に興味を持ってもらう</a:t>
            </a:r>
            <a:endParaRPr lang="en-US" altLang="ja-JP" sz="2400" dirty="0" smtClean="0"/>
          </a:p>
        </p:txBody>
      </p:sp>
    </p:spTree>
    <p:extLst>
      <p:ext uri="{BB962C8B-B14F-4D97-AF65-F5344CB8AC3E}">
        <p14:creationId xmlns:p14="http://schemas.microsoft.com/office/powerpoint/2010/main" val="2537821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55981" y="794535"/>
            <a:ext cx="4315907" cy="726040"/>
          </a:xfrm>
        </p:spPr>
        <p:txBody>
          <a:bodyPr/>
          <a:lstStyle/>
          <a:p>
            <a:r>
              <a:rPr kumimoji="1" lang="ja-JP" altLang="en-US" dirty="0" smtClean="0"/>
              <a:t>なぜ運動会なのか？</a:t>
            </a:r>
            <a:endParaRPr kumimoji="1" lang="ja-JP" altLang="en-US" dirty="0"/>
          </a:p>
        </p:txBody>
      </p:sp>
      <p:sp>
        <p:nvSpPr>
          <p:cNvPr id="3" name="コンテンツ プレースホルダー 2"/>
          <p:cNvSpPr>
            <a:spLocks noGrp="1"/>
          </p:cNvSpPr>
          <p:nvPr>
            <p:ph idx="1"/>
          </p:nvPr>
        </p:nvSpPr>
        <p:spPr>
          <a:xfrm>
            <a:off x="308225" y="1610233"/>
            <a:ext cx="9611420" cy="4461794"/>
          </a:xfrm>
        </p:spPr>
        <p:txBody>
          <a:bodyPr>
            <a:noAutofit/>
          </a:bodyPr>
          <a:lstStyle/>
          <a:p>
            <a:pPr marL="0" indent="0">
              <a:buNone/>
            </a:pPr>
            <a:r>
              <a:rPr lang="ja-JP" altLang="en-US" sz="2400" dirty="0" smtClean="0"/>
              <a:t>・海外では運動会に近いものはあるが、短距離走やリレーだけである。</a:t>
            </a:r>
            <a:endParaRPr lang="en-US" altLang="ja-JP" sz="2400" dirty="0" smtClean="0"/>
          </a:p>
          <a:p>
            <a:pPr marL="0" indent="0">
              <a:buNone/>
            </a:pPr>
            <a:r>
              <a:rPr lang="ja-JP" altLang="en-US" sz="2400" dirty="0" smtClean="0"/>
              <a:t>→他では決して体験できない</a:t>
            </a:r>
            <a:r>
              <a:rPr lang="ja-JP" altLang="en-US" sz="2800" dirty="0" smtClean="0">
                <a:solidFill>
                  <a:srgbClr val="FF0000"/>
                </a:solidFill>
              </a:rPr>
              <a:t>日本の文化</a:t>
            </a:r>
            <a:r>
              <a:rPr lang="ja-JP" altLang="en-US" sz="2400" dirty="0" smtClean="0"/>
              <a:t>である。</a:t>
            </a:r>
            <a:r>
              <a:rPr lang="ja-JP" altLang="en-US" sz="2400" dirty="0" smtClean="0">
                <a:solidFill>
                  <a:schemeClr val="tx1"/>
                </a:solidFill>
              </a:rPr>
              <a:t>スポーツが好きな人達が集まるため、競技とはまた違う楽しさがある。</a:t>
            </a:r>
            <a:endParaRPr lang="en-US" altLang="ja-JP" sz="2400" dirty="0">
              <a:solidFill>
                <a:schemeClr val="tx1"/>
              </a:solidFill>
            </a:endParaRPr>
          </a:p>
          <a:p>
            <a:pPr marL="0" indent="0">
              <a:buNone/>
            </a:pPr>
            <a:endParaRPr lang="en-US" altLang="ja-JP" sz="2400" dirty="0"/>
          </a:p>
          <a:p>
            <a:pPr marL="0" indent="0">
              <a:buNone/>
            </a:pPr>
            <a:r>
              <a:rPr lang="ja-JP" altLang="en-US" sz="2400" dirty="0" smtClean="0"/>
              <a:t>・</a:t>
            </a:r>
            <a:r>
              <a:rPr lang="ja-JP" altLang="en-US" sz="2400" dirty="0"/>
              <a:t>大会参加者は同行者（配偶者、子供など）もいる可能性がある</a:t>
            </a:r>
            <a:endParaRPr lang="en-US" altLang="ja-JP" sz="2400" dirty="0"/>
          </a:p>
          <a:p>
            <a:pPr marL="0" indent="0">
              <a:buNone/>
            </a:pPr>
            <a:r>
              <a:rPr lang="ja-JP" altLang="en-US" sz="2400" dirty="0"/>
              <a:t>→競技に参加していない同行者も競技参加者も一緒に体を動かす</a:t>
            </a:r>
            <a:endParaRPr lang="en-US" altLang="ja-JP" sz="2400" dirty="0"/>
          </a:p>
          <a:p>
            <a:pPr marL="0" indent="0">
              <a:buNone/>
            </a:pPr>
            <a:r>
              <a:rPr lang="ja-JP" altLang="en-US" sz="2400" dirty="0"/>
              <a:t>　ことの楽しみを体験して</a:t>
            </a:r>
            <a:r>
              <a:rPr lang="ja-JP" altLang="en-US" sz="2400" dirty="0" smtClean="0"/>
              <a:t>もらう</a:t>
            </a:r>
            <a:endParaRPr lang="en-US" altLang="ja-JP" sz="2400" dirty="0" smtClean="0"/>
          </a:p>
          <a:p>
            <a:pPr marL="0" indent="0">
              <a:buNone/>
            </a:pPr>
            <a:endParaRPr lang="en-US" altLang="ja-JP" sz="2400" dirty="0"/>
          </a:p>
          <a:p>
            <a:pPr marL="0" indent="0">
              <a:buNone/>
            </a:pPr>
            <a:r>
              <a:rPr lang="ja-JP" altLang="en-US" sz="2400" dirty="0"/>
              <a:t>・短期滞在しかできない大会</a:t>
            </a:r>
            <a:r>
              <a:rPr lang="ja-JP" altLang="en-US" sz="2400" dirty="0" smtClean="0"/>
              <a:t>参加者も気軽に日本文化を体験できる</a:t>
            </a:r>
            <a:endParaRPr lang="en-US" altLang="ja-JP" sz="2400" dirty="0"/>
          </a:p>
          <a:p>
            <a:pPr marL="0" indent="0">
              <a:buNone/>
            </a:pPr>
            <a:endParaRPr lang="en-US" altLang="ja-JP" sz="2400" dirty="0"/>
          </a:p>
          <a:p>
            <a:pPr marL="0" indent="0">
              <a:buNone/>
            </a:pPr>
            <a:endParaRPr kumimoji="1" lang="en-US" altLang="ja-JP" sz="2400" dirty="0" smtClean="0"/>
          </a:p>
        </p:txBody>
      </p:sp>
    </p:spTree>
    <p:extLst>
      <p:ext uri="{BB962C8B-B14F-4D97-AF65-F5344CB8AC3E}">
        <p14:creationId xmlns:p14="http://schemas.microsoft.com/office/powerpoint/2010/main" val="23415479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419547" y="779282"/>
            <a:ext cx="3112241" cy="672445"/>
          </a:xfrm>
        </p:spPr>
        <p:txBody>
          <a:bodyPr>
            <a:normAutofit/>
          </a:bodyPr>
          <a:lstStyle/>
          <a:p>
            <a:r>
              <a:rPr kumimoji="1" lang="ja-JP" altLang="en-US" dirty="0" smtClean="0"/>
              <a:t>運動会の歴史</a:t>
            </a:r>
            <a:endParaRPr kumimoji="1" lang="ja-JP" altLang="en-US" dirty="0"/>
          </a:p>
        </p:txBody>
      </p:sp>
      <p:sp>
        <p:nvSpPr>
          <p:cNvPr id="3" name="コンテンツ プレースホルダー 2"/>
          <p:cNvSpPr>
            <a:spLocks noGrp="1"/>
          </p:cNvSpPr>
          <p:nvPr>
            <p:ph idx="1"/>
          </p:nvPr>
        </p:nvSpPr>
        <p:spPr>
          <a:xfrm>
            <a:off x="308225" y="1678233"/>
            <a:ext cx="9976207" cy="4907501"/>
          </a:xfrm>
        </p:spPr>
        <p:txBody>
          <a:bodyPr>
            <a:normAutofit fontScale="47500" lnSpcReduction="20000"/>
          </a:bodyPr>
          <a:lstStyle/>
          <a:p>
            <a:pPr marL="0" indent="0">
              <a:buNone/>
            </a:pPr>
            <a:r>
              <a:rPr lang="ja-JP" altLang="en-US" sz="5100" dirty="0" smtClean="0">
                <a:latin typeface="+mn-ea"/>
              </a:rPr>
              <a:t>・日本で最初に運動会の運動会</a:t>
            </a:r>
            <a:endParaRPr lang="en-US" altLang="ja-JP" sz="5100" dirty="0" smtClean="0">
              <a:latin typeface="+mn-ea"/>
            </a:endParaRPr>
          </a:p>
          <a:p>
            <a:pPr marL="0" indent="0">
              <a:buNone/>
            </a:pPr>
            <a:r>
              <a:rPr lang="ja-JP" altLang="en-US" sz="5100" dirty="0" smtClean="0">
                <a:latin typeface="+mn-ea"/>
              </a:rPr>
              <a:t>　→明治時代に行われた「海軍兵学寮」（東京・築地）</a:t>
            </a:r>
            <a:endParaRPr lang="en-US" altLang="ja-JP" sz="5100" dirty="0" smtClean="0">
              <a:latin typeface="+mn-ea"/>
            </a:endParaRPr>
          </a:p>
          <a:p>
            <a:pPr marL="0" indent="0">
              <a:buNone/>
            </a:pPr>
            <a:endParaRPr lang="en-US" altLang="ja-JP" sz="5100" dirty="0" smtClean="0">
              <a:latin typeface="+mn-ea"/>
            </a:endParaRPr>
          </a:p>
          <a:p>
            <a:pPr marL="0" indent="0">
              <a:buNone/>
            </a:pPr>
            <a:r>
              <a:rPr lang="ja-JP" altLang="en-US" sz="5100" dirty="0">
                <a:latin typeface="+mn-ea"/>
              </a:rPr>
              <a:t>・</a:t>
            </a:r>
            <a:r>
              <a:rPr lang="ja-JP" altLang="en-US" sz="5100" dirty="0" smtClean="0">
                <a:latin typeface="+mn-ea"/>
              </a:rPr>
              <a:t>イギリスから来たダグラスという英語教師がイギリスでも行われていた「“アスレチックスポーツ”をしたい」と提案</a:t>
            </a:r>
            <a:r>
              <a:rPr lang="ja-JP" altLang="en-US" sz="5100" dirty="0">
                <a:latin typeface="+mn-ea"/>
              </a:rPr>
              <a:t>。</a:t>
            </a:r>
            <a:endParaRPr lang="en-US" altLang="ja-JP" sz="5100" dirty="0" smtClean="0">
              <a:latin typeface="+mn-ea"/>
            </a:endParaRPr>
          </a:p>
          <a:p>
            <a:pPr marL="0" indent="0">
              <a:buNone/>
            </a:pPr>
            <a:r>
              <a:rPr lang="ja-JP" altLang="en-US" sz="5100" dirty="0" smtClean="0">
                <a:latin typeface="+mn-ea"/>
              </a:rPr>
              <a:t>　→日本ではアスレチックスポーツを“競闘遊戯”と訳し、練習を重ねて競闘遊戯会が開催。</a:t>
            </a:r>
            <a:endParaRPr lang="en-US" altLang="ja-JP" sz="5100" dirty="0" smtClean="0">
              <a:latin typeface="+mn-ea"/>
            </a:endParaRPr>
          </a:p>
          <a:p>
            <a:pPr marL="0" indent="0">
              <a:buNone/>
            </a:pPr>
            <a:endParaRPr lang="en-US" altLang="ja-JP" sz="5100" dirty="0" smtClean="0">
              <a:latin typeface="+mn-ea"/>
            </a:endParaRPr>
          </a:p>
          <a:p>
            <a:pPr marL="0" indent="0">
              <a:buNone/>
            </a:pPr>
            <a:r>
              <a:rPr lang="en-US" altLang="ja-JP" sz="5100" dirty="0" smtClean="0">
                <a:latin typeface="+mn-ea"/>
              </a:rPr>
              <a:t>※</a:t>
            </a:r>
            <a:r>
              <a:rPr lang="ja-JP" altLang="en-US" sz="5100" dirty="0" smtClean="0">
                <a:latin typeface="+mn-ea"/>
              </a:rPr>
              <a:t>競闘遊戯会とは</a:t>
            </a:r>
            <a:endParaRPr lang="en-US" altLang="ja-JP" sz="5100" dirty="0" smtClean="0">
              <a:latin typeface="+mn-ea"/>
            </a:endParaRPr>
          </a:p>
          <a:p>
            <a:pPr marL="0" indent="0">
              <a:buNone/>
            </a:pPr>
            <a:r>
              <a:rPr lang="ja-JP" altLang="en-US" sz="5100" dirty="0" smtClean="0">
                <a:latin typeface="+mn-ea"/>
              </a:rPr>
              <a:t>　当初の運動会のプログラム等は存在せず、徒競走などの陸上競技と</a:t>
            </a:r>
            <a:endParaRPr lang="en-US" altLang="ja-JP" sz="5100" dirty="0" smtClean="0">
              <a:latin typeface="+mn-ea"/>
            </a:endParaRPr>
          </a:p>
          <a:p>
            <a:pPr marL="0" indent="0">
              <a:buNone/>
            </a:pPr>
            <a:r>
              <a:rPr lang="ja-JP" altLang="en-US" sz="5100" dirty="0" smtClean="0">
                <a:latin typeface="+mn-ea"/>
              </a:rPr>
              <a:t>　二人三脚などを足したもの。フォークダンスや玉入れもなし。</a:t>
            </a:r>
            <a:endParaRPr lang="en-US" altLang="ja-JP" sz="5100" dirty="0" smtClean="0">
              <a:latin typeface="+mn-ea"/>
            </a:endParaRPr>
          </a:p>
          <a:p>
            <a:pPr marL="0" indent="0">
              <a:buNone/>
            </a:pPr>
            <a:endParaRPr lang="en-US" altLang="ja-JP" sz="5100" dirty="0" smtClean="0">
              <a:latin typeface="+mn-ea"/>
            </a:endParaRPr>
          </a:p>
          <a:p>
            <a:pPr marL="0" indent="0">
              <a:buNone/>
            </a:pPr>
            <a:endParaRPr lang="en-US" altLang="ja-JP" sz="2400" dirty="0" smtClean="0"/>
          </a:p>
        </p:txBody>
      </p:sp>
    </p:spTree>
    <p:extLst>
      <p:ext uri="{BB962C8B-B14F-4D97-AF65-F5344CB8AC3E}">
        <p14:creationId xmlns:p14="http://schemas.microsoft.com/office/powerpoint/2010/main" val="35580068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786979" y="1423448"/>
            <a:ext cx="8835775" cy="3214540"/>
          </a:xfrm>
        </p:spPr>
        <p:txBody>
          <a:bodyPr>
            <a:normAutofit fontScale="25000" lnSpcReduction="20000"/>
          </a:bodyPr>
          <a:lstStyle/>
          <a:p>
            <a:pPr marL="0" indent="0">
              <a:buNone/>
            </a:pPr>
            <a:r>
              <a:rPr kumimoji="1" lang="ja-JP" altLang="en-US" sz="9600" dirty="0" smtClean="0">
                <a:latin typeface="+mn-ea"/>
              </a:rPr>
              <a:t>・</a:t>
            </a:r>
            <a:r>
              <a:rPr kumimoji="1" lang="en-US" altLang="ja-JP" sz="9600" dirty="0" smtClean="0">
                <a:latin typeface="+mn-ea"/>
              </a:rPr>
              <a:t>1883</a:t>
            </a:r>
            <a:r>
              <a:rPr kumimoji="1" lang="ja-JP" altLang="en-US" sz="9600" dirty="0" smtClean="0">
                <a:latin typeface="+mn-ea"/>
              </a:rPr>
              <a:t>年初代文部大臣</a:t>
            </a:r>
            <a:r>
              <a:rPr lang="ja-JP" altLang="en-US" sz="9600" dirty="0">
                <a:latin typeface="+mn-ea"/>
              </a:rPr>
              <a:t>の</a:t>
            </a:r>
            <a:r>
              <a:rPr kumimoji="1" lang="ja-JP" altLang="en-US" sz="9600" dirty="0" smtClean="0">
                <a:latin typeface="+mn-ea"/>
              </a:rPr>
              <a:t>森有礼が小中学校の集団訓練のために学校で運動会を行うように指導。</a:t>
            </a:r>
            <a:endParaRPr kumimoji="1" lang="en-US" altLang="ja-JP" sz="9600" dirty="0" smtClean="0">
              <a:latin typeface="+mn-ea"/>
            </a:endParaRPr>
          </a:p>
          <a:p>
            <a:pPr marL="0" indent="0">
              <a:buNone/>
            </a:pPr>
            <a:r>
              <a:rPr lang="ja-JP" altLang="en-US" sz="9600" dirty="0">
                <a:latin typeface="+mn-ea"/>
              </a:rPr>
              <a:t>　</a:t>
            </a:r>
            <a:r>
              <a:rPr lang="ja-JP" altLang="en-US" sz="9600" dirty="0" smtClean="0">
                <a:latin typeface="+mn-ea"/>
              </a:rPr>
              <a:t>→運動会が広まり、全国で開催されるようになる。</a:t>
            </a:r>
            <a:r>
              <a:rPr kumimoji="1" lang="ja-JP" altLang="en-US" sz="11200" dirty="0" smtClean="0">
                <a:solidFill>
                  <a:srgbClr val="FF0000"/>
                </a:solidFill>
                <a:latin typeface="+mn-ea"/>
              </a:rPr>
              <a:t>村祭り</a:t>
            </a:r>
            <a:r>
              <a:rPr kumimoji="1" lang="ja-JP" altLang="en-US" sz="9600" dirty="0" smtClean="0">
                <a:latin typeface="+mn-ea"/>
              </a:rPr>
              <a:t>との融合が進</a:t>
            </a:r>
            <a:r>
              <a:rPr lang="ja-JP" altLang="en-US" sz="9600" dirty="0">
                <a:latin typeface="+mn-ea"/>
              </a:rPr>
              <a:t>む</a:t>
            </a:r>
            <a:r>
              <a:rPr kumimoji="1" lang="ja-JP" altLang="en-US" sz="9600" dirty="0" smtClean="0">
                <a:latin typeface="+mn-ea"/>
              </a:rPr>
              <a:t>。</a:t>
            </a:r>
            <a:endParaRPr lang="en-US" altLang="ja-JP" sz="9600" dirty="0">
              <a:latin typeface="+mn-ea"/>
            </a:endParaRPr>
          </a:p>
          <a:p>
            <a:pPr marL="0" indent="0">
              <a:buNone/>
            </a:pPr>
            <a:endParaRPr kumimoji="1" lang="en-US" altLang="ja-JP" sz="9600" dirty="0">
              <a:latin typeface="+mn-ea"/>
            </a:endParaRPr>
          </a:p>
          <a:p>
            <a:pPr marL="0" lvl="0" indent="0">
              <a:buClr>
                <a:srgbClr val="90C226"/>
              </a:buClr>
              <a:buNone/>
            </a:pPr>
            <a:r>
              <a:rPr lang="ja-JP" altLang="en-US" sz="9600" dirty="0" smtClean="0">
                <a:solidFill>
                  <a:prstClr val="black">
                    <a:lumMod val="75000"/>
                    <a:lumOff val="25000"/>
                  </a:prstClr>
                </a:solidFill>
                <a:latin typeface="メイリオ" panose="020B0604030504040204" pitchFamily="50" charset="-128"/>
              </a:rPr>
              <a:t>・アメリカ</a:t>
            </a:r>
            <a:r>
              <a:rPr lang="ja-JP" altLang="en-US" sz="9600" dirty="0">
                <a:solidFill>
                  <a:prstClr val="black">
                    <a:lumMod val="75000"/>
                    <a:lumOff val="25000"/>
                  </a:prstClr>
                </a:solidFill>
                <a:latin typeface="メイリオ" panose="020B0604030504040204" pitchFamily="50" charset="-128"/>
              </a:rPr>
              <a:t>、イギリス、ドイツ、ブラジルなどが日本の運動会に似たようなものは行われているが、組体操、ダンス、玉入れなどの団結が必要な競技種目は行われていない。</a:t>
            </a:r>
            <a:endParaRPr lang="en-US" altLang="ja-JP" sz="9600" dirty="0">
              <a:solidFill>
                <a:prstClr val="black">
                  <a:lumMod val="75000"/>
                  <a:lumOff val="25000"/>
                </a:prstClr>
              </a:solidFill>
              <a:latin typeface="メイリオ" panose="020B0604030504040204" pitchFamily="50" charset="-128"/>
            </a:endParaRPr>
          </a:p>
          <a:p>
            <a:pPr marL="0" lvl="0" indent="0">
              <a:buClr>
                <a:srgbClr val="90C226"/>
              </a:buClr>
              <a:buNone/>
            </a:pPr>
            <a:endParaRPr lang="en-US" altLang="ja-JP" sz="9600" dirty="0">
              <a:solidFill>
                <a:srgbClr val="FF0000"/>
              </a:solidFill>
              <a:latin typeface="メイリオ" panose="020B0604030504040204" pitchFamily="50" charset="-128"/>
            </a:endParaRPr>
          </a:p>
          <a:p>
            <a:pPr marL="0" lvl="0" indent="0">
              <a:buClr>
                <a:srgbClr val="90C226"/>
              </a:buClr>
              <a:buNone/>
            </a:pPr>
            <a:r>
              <a:rPr lang="ja-JP" altLang="en-US" sz="9600" dirty="0">
                <a:solidFill>
                  <a:srgbClr val="FF0000"/>
                </a:solidFill>
              </a:rPr>
              <a:t>　　→運動会は日本独自のスポーツ文化である</a:t>
            </a:r>
            <a:endParaRPr lang="en-US" altLang="ja-JP" sz="9600" dirty="0">
              <a:solidFill>
                <a:srgbClr val="FF0000"/>
              </a:solidFill>
            </a:endParaRPr>
          </a:p>
          <a:p>
            <a:endParaRPr lang="en-US" altLang="ja-JP" sz="800" dirty="0"/>
          </a:p>
          <a:p>
            <a:pPr marL="0" indent="0">
              <a:buNone/>
            </a:pPr>
            <a:endParaRPr lang="en-US" altLang="ja-JP" sz="9600" dirty="0">
              <a:solidFill>
                <a:srgbClr val="FF0000"/>
              </a:solidFill>
              <a:latin typeface="+mn-ea"/>
            </a:endParaRPr>
          </a:p>
          <a:p>
            <a:pPr marL="0" indent="0">
              <a:buNone/>
            </a:pPr>
            <a:r>
              <a:rPr lang="ja-JP" altLang="en-US" sz="11200" dirty="0" smtClean="0">
                <a:solidFill>
                  <a:srgbClr val="FF0000"/>
                </a:solidFill>
              </a:rPr>
              <a:t>　　　　　</a:t>
            </a:r>
            <a:endParaRPr kumimoji="1" lang="en-US" altLang="ja-JP" sz="11200" dirty="0" smtClean="0">
              <a:solidFill>
                <a:srgbClr val="FF0000"/>
              </a:solidFill>
            </a:endParaRPr>
          </a:p>
        </p:txBody>
      </p:sp>
    </p:spTree>
    <p:extLst>
      <p:ext uri="{BB962C8B-B14F-4D97-AF65-F5344CB8AC3E}">
        <p14:creationId xmlns:p14="http://schemas.microsoft.com/office/powerpoint/2010/main" val="814036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51555"/>
          </a:xfrm>
        </p:spPr>
        <p:txBody>
          <a:bodyPr>
            <a:normAutofit fontScale="90000"/>
          </a:bodyPr>
          <a:lstStyle/>
          <a:p>
            <a:pPr algn="ctr"/>
            <a:r>
              <a:rPr kumimoji="1" lang="ja-JP" altLang="en-US" dirty="0" smtClean="0"/>
              <a:t>日本のスポーツ文化</a:t>
            </a:r>
            <a:r>
              <a:rPr kumimoji="1" lang="en-US" altLang="ja-JP" dirty="0" smtClean="0"/>
              <a:t/>
            </a:r>
            <a:br>
              <a:rPr kumimoji="1" lang="en-US" altLang="ja-JP" dirty="0" smtClean="0"/>
            </a:br>
            <a:endParaRPr kumimoji="1" lang="ja-JP" altLang="en-US" dirty="0"/>
          </a:p>
        </p:txBody>
      </p:sp>
      <p:sp>
        <p:nvSpPr>
          <p:cNvPr id="3" name="コンテンツ プレースホルダー 2"/>
          <p:cNvSpPr>
            <a:spLocks noGrp="1"/>
          </p:cNvSpPr>
          <p:nvPr>
            <p:ph idx="1"/>
          </p:nvPr>
        </p:nvSpPr>
        <p:spPr>
          <a:xfrm>
            <a:off x="513709" y="1807110"/>
            <a:ext cx="9144000" cy="4351338"/>
          </a:xfrm>
        </p:spPr>
        <p:txBody>
          <a:bodyPr>
            <a:normAutofit/>
          </a:bodyPr>
          <a:lstStyle/>
          <a:p>
            <a:pPr marL="0" indent="0" algn="ctr">
              <a:buNone/>
            </a:pPr>
            <a:r>
              <a:rPr lang="ja-JP" altLang="en-US" sz="2400" dirty="0" smtClean="0"/>
              <a:t>世界中のスポーツ好きの人たちに</a:t>
            </a:r>
            <a:endParaRPr lang="en-US" altLang="ja-JP" sz="2400" dirty="0" smtClean="0"/>
          </a:p>
          <a:p>
            <a:pPr marL="0" indent="0" algn="ctr">
              <a:buNone/>
            </a:pPr>
            <a:r>
              <a:rPr lang="ja-JP" altLang="en-US" sz="2400" dirty="0" smtClean="0"/>
              <a:t>知ってもらいたい日本のスポーツ文化＝</a:t>
            </a:r>
            <a:r>
              <a:rPr lang="ja-JP" altLang="en-US" sz="3200" dirty="0" smtClean="0">
                <a:solidFill>
                  <a:srgbClr val="FF0000"/>
                </a:solidFill>
              </a:rPr>
              <a:t>運動会</a:t>
            </a:r>
            <a:endParaRPr lang="en-US" altLang="ja-JP" sz="3200" dirty="0">
              <a:solidFill>
                <a:srgbClr val="FF0000"/>
              </a:solidFill>
            </a:endParaRPr>
          </a:p>
          <a:p>
            <a:pPr marL="0" indent="0" algn="ctr">
              <a:buNone/>
            </a:pPr>
            <a:endParaRPr lang="en-US" altLang="ja-JP" sz="2400" dirty="0"/>
          </a:p>
          <a:p>
            <a:pPr marL="0" indent="0" algn="ctr">
              <a:buNone/>
            </a:pPr>
            <a:endParaRPr lang="en-US" altLang="ja-JP" sz="2400" dirty="0" smtClean="0"/>
          </a:p>
          <a:p>
            <a:pPr marL="0" indent="0" algn="ctr">
              <a:buNone/>
            </a:pPr>
            <a:endParaRPr lang="en-US" altLang="ja-JP" sz="2400" dirty="0" smtClean="0"/>
          </a:p>
          <a:p>
            <a:pPr marL="0" indent="0" algn="ctr">
              <a:buNone/>
            </a:pPr>
            <a:r>
              <a:rPr lang="ja-JP" altLang="en-US" sz="2400" dirty="0" smtClean="0"/>
              <a:t>気軽に日本の文化を体験でき、日本人、海外からの参加者</a:t>
            </a:r>
            <a:r>
              <a:rPr lang="ja-JP" altLang="en-US" sz="2400" dirty="0"/>
              <a:t>も</a:t>
            </a:r>
            <a:r>
              <a:rPr lang="ja-JP" altLang="en-US" sz="2400" dirty="0" smtClean="0"/>
              <a:t>楽しむことができ</a:t>
            </a:r>
            <a:r>
              <a:rPr lang="ja-JP" altLang="en-US" sz="2400" dirty="0"/>
              <a:t>る</a:t>
            </a:r>
            <a:r>
              <a:rPr lang="ja-JP" altLang="en-US" sz="2400" dirty="0" smtClean="0"/>
              <a:t>「</a:t>
            </a:r>
            <a:r>
              <a:rPr lang="ja-JP" altLang="en-US" sz="2400" dirty="0">
                <a:solidFill>
                  <a:srgbClr val="FF0000"/>
                </a:solidFill>
              </a:rPr>
              <a:t>運動会</a:t>
            </a:r>
            <a:r>
              <a:rPr lang="ja-JP" altLang="en-US" sz="2400" dirty="0" smtClean="0"/>
              <a:t>」</a:t>
            </a:r>
            <a:r>
              <a:rPr lang="ja-JP" altLang="en-US" sz="2400" dirty="0">
                <a:solidFill>
                  <a:srgbClr val="FF0000"/>
                </a:solidFill>
              </a:rPr>
              <a:t>体験</a:t>
            </a:r>
            <a:r>
              <a:rPr lang="ja-JP" altLang="en-US" sz="2400" dirty="0" smtClean="0">
                <a:solidFill>
                  <a:srgbClr val="FF0000"/>
                </a:solidFill>
              </a:rPr>
              <a:t>イベント</a:t>
            </a:r>
            <a:r>
              <a:rPr lang="ja-JP" altLang="en-US" sz="2400" dirty="0" smtClean="0"/>
              <a:t>を</a:t>
            </a:r>
            <a:r>
              <a:rPr kumimoji="1" lang="ja-JP" altLang="en-US" sz="2400" dirty="0" smtClean="0"/>
              <a:t>開催する！！</a:t>
            </a:r>
            <a:endParaRPr lang="en-US" altLang="ja-JP" sz="2400" dirty="0"/>
          </a:p>
          <a:p>
            <a:pPr marL="0" indent="0" algn="ctr">
              <a:buNone/>
            </a:pPr>
            <a:r>
              <a:rPr lang="ja-JP" altLang="en-US" sz="3600" dirty="0" smtClean="0">
                <a:solidFill>
                  <a:srgbClr val="FF0000"/>
                </a:solidFill>
              </a:rPr>
              <a:t>＝</a:t>
            </a:r>
            <a:r>
              <a:rPr lang="en-US" altLang="ja-JP" sz="3600" dirty="0" smtClean="0">
                <a:solidFill>
                  <a:srgbClr val="FF0000"/>
                </a:solidFill>
              </a:rPr>
              <a:t>FUN</a:t>
            </a:r>
            <a:r>
              <a:rPr lang="ja-JP" altLang="en-US" sz="3600" dirty="0" smtClean="0">
                <a:solidFill>
                  <a:srgbClr val="FF0000"/>
                </a:solidFill>
              </a:rPr>
              <a:t> </a:t>
            </a:r>
            <a:r>
              <a:rPr lang="en-US" altLang="ja-JP" sz="3600" dirty="0" smtClean="0">
                <a:solidFill>
                  <a:srgbClr val="FF0000"/>
                </a:solidFill>
              </a:rPr>
              <a:t>SPORT</a:t>
            </a:r>
            <a:r>
              <a:rPr lang="en-US" altLang="ja-JP" sz="3600" dirty="0">
                <a:solidFill>
                  <a:srgbClr val="FF0000"/>
                </a:solidFill>
              </a:rPr>
              <a:t>S</a:t>
            </a:r>
            <a:endParaRPr kumimoji="1" lang="en-US" altLang="ja-JP" sz="3600" dirty="0" smtClean="0">
              <a:solidFill>
                <a:srgbClr val="FF0000"/>
              </a:solidFill>
            </a:endParaRPr>
          </a:p>
          <a:p>
            <a:pPr marL="0" indent="0" algn="ctr">
              <a:buNone/>
            </a:pPr>
            <a:endParaRPr kumimoji="1" lang="ja-JP" altLang="en-US" sz="2400" dirty="0"/>
          </a:p>
        </p:txBody>
      </p:sp>
      <p:sp>
        <p:nvSpPr>
          <p:cNvPr id="4" name="下矢印 3"/>
          <p:cNvSpPr/>
          <p:nvPr/>
        </p:nvSpPr>
        <p:spPr>
          <a:xfrm>
            <a:off x="4502680" y="3007152"/>
            <a:ext cx="861172" cy="975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789170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84462" y="439917"/>
            <a:ext cx="8596668" cy="1320800"/>
          </a:xfrm>
        </p:spPr>
        <p:txBody>
          <a:bodyPr/>
          <a:lstStyle/>
          <a:p>
            <a:pPr algn="ctr"/>
            <a:r>
              <a:rPr kumimoji="1" lang="ja-JP" altLang="en-US" dirty="0" smtClean="0"/>
              <a:t>企画内容①</a:t>
            </a:r>
            <a:endParaRPr kumimoji="1" lang="ja-JP" altLang="en-US" dirty="0"/>
          </a:p>
        </p:txBody>
      </p:sp>
      <p:sp>
        <p:nvSpPr>
          <p:cNvPr id="3" name="コンテンツ プレースホルダー 2"/>
          <p:cNvSpPr>
            <a:spLocks noGrp="1"/>
          </p:cNvSpPr>
          <p:nvPr>
            <p:ph idx="1"/>
          </p:nvPr>
        </p:nvSpPr>
        <p:spPr>
          <a:xfrm>
            <a:off x="452488" y="1100317"/>
            <a:ext cx="9662474" cy="5488805"/>
          </a:xfrm>
        </p:spPr>
        <p:txBody>
          <a:bodyPr>
            <a:noAutofit/>
          </a:bodyPr>
          <a:lstStyle/>
          <a:p>
            <a:pPr marL="0" indent="0">
              <a:buNone/>
            </a:pPr>
            <a:r>
              <a:rPr lang="ja-JP" altLang="en-US" sz="2000" dirty="0" smtClean="0"/>
              <a:t>運動会イベントを関西にある体育館で行う。</a:t>
            </a:r>
            <a:endParaRPr lang="en-US" altLang="ja-JP" sz="2000" dirty="0" smtClean="0"/>
          </a:p>
          <a:p>
            <a:pPr marL="0" indent="0">
              <a:buNone/>
            </a:pPr>
            <a:r>
              <a:rPr lang="ja-JP" altLang="en-US" sz="2400" dirty="0" smtClean="0"/>
              <a:t>体験できる種目</a:t>
            </a:r>
            <a:endParaRPr lang="en-US" altLang="ja-JP" sz="2400" dirty="0" smtClean="0"/>
          </a:p>
          <a:p>
            <a:pPr marL="0" indent="0">
              <a:buNone/>
            </a:pPr>
            <a:r>
              <a:rPr lang="ja-JP" altLang="en-US" sz="2400" dirty="0" smtClean="0"/>
              <a:t>　</a:t>
            </a:r>
            <a:r>
              <a:rPr lang="ja-JP" altLang="en-US" sz="2800" dirty="0" smtClean="0"/>
              <a:t>・玉入れ</a:t>
            </a:r>
            <a:endParaRPr lang="en-US" altLang="ja-JP" sz="2800" dirty="0" smtClean="0"/>
          </a:p>
          <a:p>
            <a:pPr marL="0" indent="0">
              <a:buNone/>
            </a:pPr>
            <a:r>
              <a:rPr lang="ja-JP" altLang="en-US" sz="2800" dirty="0" smtClean="0"/>
              <a:t>　・パン食い競争</a:t>
            </a:r>
            <a:endParaRPr lang="en-US" altLang="ja-JP" sz="2800" dirty="0" smtClean="0"/>
          </a:p>
          <a:p>
            <a:pPr marL="0" indent="0">
              <a:buNone/>
            </a:pPr>
            <a:r>
              <a:rPr lang="ja-JP" altLang="en-US" sz="2800" dirty="0" smtClean="0"/>
              <a:t>　・大縄跳び</a:t>
            </a:r>
            <a:endParaRPr lang="en-US" altLang="ja-JP" sz="2800" dirty="0" smtClean="0"/>
          </a:p>
          <a:p>
            <a:pPr marL="0" indent="0">
              <a:buNone/>
            </a:pPr>
            <a:r>
              <a:rPr lang="ja-JP" altLang="en-US" sz="2800" dirty="0" smtClean="0"/>
              <a:t>　・デカパン競争</a:t>
            </a:r>
            <a:endParaRPr lang="en-US" altLang="ja-JP" sz="2800" dirty="0" smtClean="0"/>
          </a:p>
          <a:p>
            <a:pPr marL="0" indent="0">
              <a:buNone/>
            </a:pPr>
            <a:r>
              <a:rPr lang="ja-JP" altLang="en-US" sz="2800" dirty="0" smtClean="0"/>
              <a:t>　・ムカデ競争</a:t>
            </a:r>
            <a:endParaRPr lang="en-US" altLang="ja-JP" sz="2800" dirty="0" smtClean="0"/>
          </a:p>
          <a:p>
            <a:pPr marL="0" indent="0">
              <a:buNone/>
            </a:pPr>
            <a:r>
              <a:rPr lang="ja-JP" altLang="en-US" sz="2000" dirty="0" smtClean="0"/>
              <a:t>これらそれぞれ体験できるブースをつくる。</a:t>
            </a:r>
            <a:endParaRPr lang="en-US" altLang="ja-JP" sz="2000" dirty="0" smtClean="0"/>
          </a:p>
          <a:p>
            <a:pPr marL="0" indent="0">
              <a:buNone/>
            </a:pPr>
            <a:r>
              <a:rPr kumimoji="1" lang="ja-JP" altLang="en-US" sz="2000" dirty="0" smtClean="0"/>
              <a:t>そして、</a:t>
            </a:r>
            <a:r>
              <a:rPr kumimoji="1" lang="en-US" altLang="ja-JP" sz="2000" dirty="0" smtClean="0"/>
              <a:t>15</a:t>
            </a:r>
            <a:r>
              <a:rPr kumimoji="1" lang="ja-JP" altLang="en-US" sz="2000" dirty="0" smtClean="0"/>
              <a:t>分おきなど時間と定員を決めて競技に参加希望者を</a:t>
            </a:r>
            <a:r>
              <a:rPr lang="ja-JP" altLang="en-US" sz="2000" dirty="0"/>
              <a:t>募</a:t>
            </a:r>
            <a:r>
              <a:rPr lang="ja-JP" altLang="en-US" sz="2000" dirty="0" smtClean="0"/>
              <a:t>り、</a:t>
            </a:r>
            <a:endParaRPr lang="en-US" altLang="ja-JP" sz="2000" dirty="0" smtClean="0"/>
          </a:p>
          <a:p>
            <a:pPr marL="0" indent="0">
              <a:buNone/>
            </a:pPr>
            <a:r>
              <a:rPr kumimoji="1" lang="ja-JP" altLang="en-US" sz="2000" dirty="0" smtClean="0"/>
              <a:t>定員が埋まり次第、また時間がくると競技を始める。</a:t>
            </a:r>
            <a:endParaRPr kumimoji="1" lang="en-US" altLang="ja-JP" sz="2000" dirty="0" smtClean="0"/>
          </a:p>
          <a:p>
            <a:pPr marL="0" indent="0">
              <a:buNone/>
            </a:pPr>
            <a:r>
              <a:rPr lang="ja-JP" altLang="en-US" sz="2000" dirty="0"/>
              <a:t>チーム</a:t>
            </a:r>
            <a:r>
              <a:rPr lang="ja-JP" altLang="en-US" sz="2000" dirty="0" smtClean="0"/>
              <a:t>が必要な競技は、参加者の中でその場でチーム分けをする</a:t>
            </a:r>
            <a:endParaRPr kumimoji="1" lang="en-US" altLang="ja-JP" sz="2000" dirty="0" smtClean="0"/>
          </a:p>
          <a:p>
            <a:pPr marL="0" indent="0">
              <a:buNone/>
            </a:pPr>
            <a:endParaRPr kumimoji="1" lang="en-US" altLang="ja-JP" sz="2000" dirty="0" smtClean="0"/>
          </a:p>
          <a:p>
            <a:pPr marL="0" indent="0">
              <a:buNone/>
            </a:pPr>
            <a:endParaRPr lang="en-US" altLang="ja-JP" sz="2400" dirty="0"/>
          </a:p>
          <a:p>
            <a:pPr marL="0" indent="0">
              <a:buNone/>
            </a:pPr>
            <a:endParaRPr kumimoji="1" lang="en-US" altLang="ja-JP" sz="2400" dirty="0" smtClean="0"/>
          </a:p>
          <a:p>
            <a:pPr marL="0" indent="0">
              <a:buNone/>
            </a:pPr>
            <a:endParaRPr kumimoji="1" lang="en-US" altLang="ja-JP" sz="2400" dirty="0" smtClean="0"/>
          </a:p>
          <a:p>
            <a:pPr marL="0" indent="0">
              <a:buNone/>
            </a:pPr>
            <a:endParaRPr kumimoji="1" lang="en-US" altLang="ja-JP" sz="2400" dirty="0" smtClean="0"/>
          </a:p>
        </p:txBody>
      </p:sp>
      <p:pic>
        <p:nvPicPr>
          <p:cNvPr id="4" name="図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82506" y="2696826"/>
            <a:ext cx="2143125" cy="2143125"/>
          </a:xfrm>
          <a:prstGeom prst="rect">
            <a:avLst/>
          </a:prstGeom>
        </p:spPr>
      </p:pic>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21172" y="1804398"/>
            <a:ext cx="2572004" cy="1853202"/>
          </a:xfrm>
          <a:prstGeom prst="rect">
            <a:avLst/>
          </a:prstGeom>
        </p:spPr>
      </p:pic>
    </p:spTree>
    <p:extLst>
      <p:ext uri="{BB962C8B-B14F-4D97-AF65-F5344CB8AC3E}">
        <p14:creationId xmlns:p14="http://schemas.microsoft.com/office/powerpoint/2010/main" val="23394043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21986" y="737457"/>
            <a:ext cx="2945120" cy="643848"/>
          </a:xfrm>
        </p:spPr>
        <p:txBody>
          <a:bodyPr>
            <a:normAutofit/>
          </a:bodyPr>
          <a:lstStyle/>
          <a:p>
            <a:pPr algn="ctr"/>
            <a:r>
              <a:rPr kumimoji="1" lang="ja-JP" altLang="en-US" dirty="0" smtClean="0"/>
              <a:t>企画内容②</a:t>
            </a:r>
            <a:endParaRPr kumimoji="1" lang="ja-JP" altLang="en-US" dirty="0"/>
          </a:p>
        </p:txBody>
      </p:sp>
      <p:sp>
        <p:nvSpPr>
          <p:cNvPr id="3" name="コンテンツ プレースホルダー 2"/>
          <p:cNvSpPr>
            <a:spLocks noGrp="1"/>
          </p:cNvSpPr>
          <p:nvPr>
            <p:ph idx="1"/>
          </p:nvPr>
        </p:nvSpPr>
        <p:spPr>
          <a:xfrm>
            <a:off x="885887" y="1560532"/>
            <a:ext cx="8817318" cy="4706706"/>
          </a:xfrm>
        </p:spPr>
        <p:txBody>
          <a:bodyPr>
            <a:normAutofit/>
          </a:bodyPr>
          <a:lstStyle/>
          <a:p>
            <a:pPr marL="0" indent="0">
              <a:buNone/>
            </a:pPr>
            <a:r>
              <a:rPr lang="ja-JP" altLang="en-US" sz="2400" dirty="0" smtClean="0"/>
              <a:t>そのほかにも</a:t>
            </a:r>
            <a:endParaRPr lang="en-US" altLang="ja-JP" sz="2400" dirty="0" smtClean="0"/>
          </a:p>
          <a:p>
            <a:pPr marL="0" indent="0">
              <a:buNone/>
            </a:pPr>
            <a:endParaRPr lang="en-US" altLang="ja-JP" sz="2400" dirty="0" smtClean="0"/>
          </a:p>
          <a:p>
            <a:pPr marL="0" indent="0">
              <a:buNone/>
            </a:pPr>
            <a:r>
              <a:rPr kumimoji="1" lang="ja-JP" altLang="en-US" sz="2800" dirty="0" smtClean="0"/>
              <a:t>　・ストラックアウト</a:t>
            </a:r>
            <a:endParaRPr kumimoji="1" lang="en-US" altLang="ja-JP" sz="2800" dirty="0" smtClean="0"/>
          </a:p>
          <a:p>
            <a:pPr marL="0" indent="0">
              <a:buNone/>
            </a:pPr>
            <a:r>
              <a:rPr lang="ja-JP" altLang="en-US" sz="2800" dirty="0"/>
              <a:t>　</a:t>
            </a:r>
            <a:r>
              <a:rPr lang="ja-JP" altLang="en-US" sz="2800" dirty="0" smtClean="0"/>
              <a:t>・ゴルフのパッティング</a:t>
            </a:r>
            <a:endParaRPr lang="en-US" altLang="ja-JP" sz="2800" dirty="0" smtClean="0"/>
          </a:p>
          <a:p>
            <a:pPr marL="0" indent="0">
              <a:buNone/>
            </a:pPr>
            <a:r>
              <a:rPr kumimoji="1" lang="ja-JP" altLang="en-US" sz="2800" dirty="0"/>
              <a:t>　</a:t>
            </a:r>
            <a:r>
              <a:rPr kumimoji="1" lang="ja-JP" altLang="en-US" sz="2800" dirty="0" smtClean="0"/>
              <a:t>・射的</a:t>
            </a:r>
            <a:endParaRPr kumimoji="1" lang="en-US" altLang="ja-JP" sz="2800" dirty="0" smtClean="0"/>
          </a:p>
          <a:p>
            <a:pPr marL="0" indent="0">
              <a:buNone/>
            </a:pPr>
            <a:r>
              <a:rPr lang="ja-JP" altLang="en-US" sz="2800" dirty="0"/>
              <a:t>　</a:t>
            </a:r>
            <a:r>
              <a:rPr lang="ja-JP" altLang="en-US" sz="2800" dirty="0" smtClean="0"/>
              <a:t>・輪投げ</a:t>
            </a:r>
            <a:endParaRPr lang="en-US" altLang="ja-JP" sz="2800" dirty="0" smtClean="0"/>
          </a:p>
          <a:p>
            <a:pPr marL="0" indent="0">
              <a:buNone/>
            </a:pPr>
            <a:endParaRPr lang="en-US" altLang="ja-JP" sz="2400" dirty="0" smtClean="0"/>
          </a:p>
          <a:p>
            <a:pPr marL="0" indent="0">
              <a:buNone/>
            </a:pPr>
            <a:r>
              <a:rPr kumimoji="1" lang="ja-JP" altLang="en-US" sz="2400" dirty="0" smtClean="0"/>
              <a:t>など祭りでもありそうな出し物を行う。</a:t>
            </a:r>
            <a:endParaRPr kumimoji="1" lang="en-US" altLang="ja-JP" sz="2400" dirty="0" smtClean="0"/>
          </a:p>
          <a:p>
            <a:pPr marL="0" indent="0">
              <a:buNone/>
            </a:pPr>
            <a:r>
              <a:rPr lang="ja-JP" altLang="en-US" sz="2400" dirty="0" smtClean="0"/>
              <a:t>賞品や参加賞に関西各地域で有名なお菓子をプレゼントする</a:t>
            </a:r>
            <a:r>
              <a:rPr lang="ja-JP" altLang="en-US" sz="2400" dirty="0"/>
              <a:t>。</a:t>
            </a:r>
            <a:endParaRPr lang="en-US" altLang="ja-JP" sz="2400" dirty="0" smtClean="0"/>
          </a:p>
          <a:p>
            <a:pPr marL="0" indent="0">
              <a:buNone/>
            </a:pPr>
            <a:endParaRPr lang="en-US" altLang="ja-JP" sz="2400" dirty="0"/>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43631" y="3065053"/>
            <a:ext cx="1522359" cy="1522359"/>
          </a:xfrm>
          <a:prstGeom prst="rect">
            <a:avLst/>
          </a:prstGeom>
        </p:spPr>
      </p:pic>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65990" y="1381305"/>
            <a:ext cx="2402164" cy="2347071"/>
          </a:xfrm>
          <a:prstGeom prst="rect">
            <a:avLst/>
          </a:prstGeom>
        </p:spPr>
      </p:pic>
    </p:spTree>
    <p:extLst>
      <p:ext uri="{BB962C8B-B14F-4D97-AF65-F5344CB8AC3E}">
        <p14:creationId xmlns:p14="http://schemas.microsoft.com/office/powerpoint/2010/main" val="8389078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90947" y="677557"/>
            <a:ext cx="8596668" cy="1320800"/>
          </a:xfrm>
        </p:spPr>
        <p:txBody>
          <a:bodyPr/>
          <a:lstStyle/>
          <a:p>
            <a:pPr algn="ctr"/>
            <a:r>
              <a:rPr kumimoji="1" lang="ja-JP" altLang="en-US" dirty="0" smtClean="0"/>
              <a:t>景品のお菓子の例</a:t>
            </a:r>
            <a:endParaRPr kumimoji="1" lang="ja-JP" altLang="en-US" dirty="0"/>
          </a:p>
        </p:txBody>
      </p:sp>
      <p:sp>
        <p:nvSpPr>
          <p:cNvPr id="3" name="コンテンツ プレースホルダー 2"/>
          <p:cNvSpPr>
            <a:spLocks noGrp="1"/>
          </p:cNvSpPr>
          <p:nvPr>
            <p:ph idx="1"/>
          </p:nvPr>
        </p:nvSpPr>
        <p:spPr>
          <a:xfrm>
            <a:off x="865632" y="1583578"/>
            <a:ext cx="10515600" cy="4351338"/>
          </a:xfrm>
        </p:spPr>
        <p:txBody>
          <a:bodyPr>
            <a:normAutofit lnSpcReduction="10000"/>
          </a:bodyPr>
          <a:lstStyle/>
          <a:p>
            <a:pPr marL="0" indent="0">
              <a:buNone/>
            </a:pPr>
            <a:r>
              <a:rPr kumimoji="1" lang="ja-JP" altLang="en-US" sz="2400" dirty="0" smtClean="0"/>
              <a:t>大阪：たこ焼きやお好み焼きを焼</a:t>
            </a:r>
            <a:r>
              <a:rPr lang="ja-JP" altLang="en-US" sz="2400" dirty="0" smtClean="0"/>
              <a:t>く、千鳥屋の千鳥饅頭</a:t>
            </a:r>
            <a:endParaRPr lang="en-US" altLang="ja-JP" sz="2400" dirty="0" smtClean="0"/>
          </a:p>
          <a:p>
            <a:pPr marL="0" indent="0">
              <a:buNone/>
            </a:pPr>
            <a:r>
              <a:rPr kumimoji="1" lang="ja-JP" altLang="en-US" sz="2400" dirty="0" smtClean="0"/>
              <a:t>京都：八つ橋、京</a:t>
            </a:r>
            <a:r>
              <a:rPr kumimoji="1" lang="ja-JP" altLang="en-US" sz="2400" dirty="0" err="1" smtClean="0"/>
              <a:t>ば</a:t>
            </a:r>
            <a:r>
              <a:rPr kumimoji="1" lang="ja-JP" altLang="en-US" sz="2400" dirty="0" smtClean="0"/>
              <a:t>あむ（抹茶味）</a:t>
            </a:r>
            <a:endParaRPr kumimoji="1" lang="en-US" altLang="ja-JP" sz="2400" dirty="0" smtClean="0"/>
          </a:p>
          <a:p>
            <a:pPr marL="0" indent="0">
              <a:buNone/>
            </a:pPr>
            <a:r>
              <a:rPr lang="ja-JP" altLang="en-US" sz="2400" dirty="0" smtClean="0"/>
              <a:t>兵庫：炭酸せんべい、栗饅頭、丹波黒納豆</a:t>
            </a:r>
            <a:endParaRPr lang="en-US" altLang="ja-JP" sz="2400" dirty="0" smtClean="0"/>
          </a:p>
          <a:p>
            <a:pPr marL="0" indent="0">
              <a:buNone/>
            </a:pPr>
            <a:r>
              <a:rPr kumimoji="1" lang="ja-JP" altLang="en-US" sz="2400" dirty="0" smtClean="0"/>
              <a:t>和歌山：梅干し、かげろう</a:t>
            </a:r>
            <a:endParaRPr kumimoji="1" lang="en-US" altLang="ja-JP" sz="2400" dirty="0" smtClean="0"/>
          </a:p>
          <a:p>
            <a:pPr marL="0" indent="0">
              <a:buNone/>
            </a:pPr>
            <a:r>
              <a:rPr lang="ja-JP" altLang="en-US" sz="2400" dirty="0" smtClean="0"/>
              <a:t>奈良：鹿サブレ、みむろ（最中）</a:t>
            </a:r>
            <a:endParaRPr lang="en-US" altLang="ja-JP" sz="2400" dirty="0" smtClean="0"/>
          </a:p>
          <a:p>
            <a:pPr marL="0" indent="0">
              <a:buNone/>
            </a:pPr>
            <a:r>
              <a:rPr kumimoji="1" lang="ja-JP" altLang="en-US" sz="2400" dirty="0" smtClean="0"/>
              <a:t>三重：赤福の餅、かたやき</a:t>
            </a:r>
            <a:endParaRPr kumimoji="1" lang="en-US" altLang="ja-JP" sz="2400" dirty="0" smtClean="0"/>
          </a:p>
          <a:p>
            <a:pPr marL="0" indent="0">
              <a:buNone/>
            </a:pPr>
            <a:r>
              <a:rPr lang="ja-JP" altLang="en-US" sz="2400" dirty="0" smtClean="0"/>
              <a:t>滋賀：糸切り餅、でっちようかん</a:t>
            </a:r>
            <a:endParaRPr lang="en-US" altLang="ja-JP" sz="2400" dirty="0" smtClean="0"/>
          </a:p>
          <a:p>
            <a:pPr marL="0" indent="0">
              <a:buNone/>
            </a:pPr>
            <a:endParaRPr lang="en-US" altLang="ja-JP" sz="2400" dirty="0" smtClean="0"/>
          </a:p>
          <a:p>
            <a:pPr marL="0" indent="0">
              <a:buNone/>
            </a:pPr>
            <a:r>
              <a:rPr lang="en-US" altLang="ja-JP" sz="2400" dirty="0" smtClean="0"/>
              <a:t>…</a:t>
            </a:r>
            <a:r>
              <a:rPr lang="ja-JP" altLang="en-US" sz="2400" dirty="0" smtClean="0"/>
              <a:t>など</a:t>
            </a:r>
            <a:r>
              <a:rPr lang="ja-JP" altLang="en-US" sz="2400" dirty="0" smtClean="0">
                <a:solidFill>
                  <a:srgbClr val="FF0000"/>
                </a:solidFill>
              </a:rPr>
              <a:t>各都道府県で有名なお菓子</a:t>
            </a:r>
            <a:endParaRPr kumimoji="1" lang="en-US" altLang="ja-JP" sz="2400" dirty="0" smtClean="0">
              <a:solidFill>
                <a:srgbClr val="FF0000"/>
              </a:solidFill>
            </a:endParaRPr>
          </a:p>
        </p:txBody>
      </p:sp>
      <p:pic>
        <p:nvPicPr>
          <p:cNvPr id="4" name="図 3"/>
          <p:cNvPicPr>
            <a:picLocks noChangeAspect="1"/>
          </p:cNvPicPr>
          <p:nvPr/>
        </p:nvPicPr>
        <p:blipFill rotWithShape="1">
          <a:blip r:embed="rId2">
            <a:extLst>
              <a:ext uri="{28A0092B-C50C-407E-A947-70E740481C1C}">
                <a14:useLocalDpi xmlns:a14="http://schemas.microsoft.com/office/drawing/2010/main" val="0"/>
              </a:ext>
            </a:extLst>
          </a:blip>
          <a:srcRect t="9430" b="10230"/>
          <a:stretch/>
        </p:blipFill>
        <p:spPr>
          <a:xfrm rot="21293840">
            <a:off x="6250146" y="3551864"/>
            <a:ext cx="2345402" cy="1411106"/>
          </a:xfrm>
          <a:prstGeom prst="rect">
            <a:avLst/>
          </a:prstGeom>
        </p:spPr>
      </p:pic>
      <p:pic>
        <p:nvPicPr>
          <p:cNvPr id="5" name="図 4"/>
          <p:cNvPicPr>
            <a:picLocks noChangeAspect="1"/>
          </p:cNvPicPr>
          <p:nvPr/>
        </p:nvPicPr>
        <p:blipFill rotWithShape="1">
          <a:blip r:embed="rId3">
            <a:extLst>
              <a:ext uri="{28A0092B-C50C-407E-A947-70E740481C1C}">
                <a14:useLocalDpi xmlns:a14="http://schemas.microsoft.com/office/drawing/2010/main" val="0"/>
              </a:ext>
            </a:extLst>
          </a:blip>
          <a:srcRect l="3193" t="7725" b="3271"/>
          <a:stretch/>
        </p:blipFill>
        <p:spPr>
          <a:xfrm>
            <a:off x="6541217" y="5064474"/>
            <a:ext cx="1763260" cy="1078786"/>
          </a:xfrm>
          <a:prstGeom prst="rect">
            <a:avLst/>
          </a:prstGeom>
        </p:spPr>
      </p:pic>
      <p:pic>
        <p:nvPicPr>
          <p:cNvPr id="6"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826194">
            <a:off x="8189241" y="4557713"/>
            <a:ext cx="1383036" cy="1013522"/>
          </a:xfrm>
          <a:prstGeom prst="rect">
            <a:avLst/>
          </a:prstGeom>
        </p:spPr>
      </p:pic>
    </p:spTree>
    <p:extLst>
      <p:ext uri="{BB962C8B-B14F-4D97-AF65-F5344CB8AC3E}">
        <p14:creationId xmlns:p14="http://schemas.microsoft.com/office/powerpoint/2010/main" val="1135831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1028</TotalTime>
  <Words>583</Words>
  <Application>Microsoft Office PowerPoint</Application>
  <PresentationFormat>ワイド画面</PresentationFormat>
  <Paragraphs>121</Paragraphs>
  <Slides>15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15</vt:i4>
      </vt:variant>
    </vt:vector>
  </HeadingPairs>
  <TitlesOfParts>
    <vt:vector size="22" baseType="lpstr">
      <vt:lpstr>ＭＳ Ｐゴシック</vt:lpstr>
      <vt:lpstr>メイリオ</vt:lpstr>
      <vt:lpstr>Arial</vt:lpstr>
      <vt:lpstr>Calibri</vt:lpstr>
      <vt:lpstr>Trebuchet MS</vt:lpstr>
      <vt:lpstr>Wingdings 3</vt:lpstr>
      <vt:lpstr>ファセット</vt:lpstr>
      <vt:lpstr>WMGファンスポーツ プロジェクト</vt:lpstr>
      <vt:lpstr>ねらい</vt:lpstr>
      <vt:lpstr>なぜ運動会なのか？</vt:lpstr>
      <vt:lpstr>運動会の歴史</vt:lpstr>
      <vt:lpstr>PowerPoint プレゼンテーション</vt:lpstr>
      <vt:lpstr>日本のスポーツ文化 </vt:lpstr>
      <vt:lpstr>企画内容①</vt:lpstr>
      <vt:lpstr>企画内容②</vt:lpstr>
      <vt:lpstr>景品のお菓子の例</vt:lpstr>
      <vt:lpstr>企画内容③</vt:lpstr>
      <vt:lpstr>不安点</vt:lpstr>
      <vt:lpstr>宣伝方法</vt:lpstr>
      <vt:lpstr>今後の予定</vt:lpstr>
      <vt:lpstr>まとめ</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お祭りで地域活性</dc:title>
  <dc:creator>KAMUROGI AYA</dc:creator>
  <cp:lastModifiedBy>Win_Master</cp:lastModifiedBy>
  <cp:revision>92</cp:revision>
  <cp:lastPrinted>2016-11-09T02:46:36Z</cp:lastPrinted>
  <dcterms:created xsi:type="dcterms:W3CDTF">2016-10-25T06:42:41Z</dcterms:created>
  <dcterms:modified xsi:type="dcterms:W3CDTF">2017-01-27T00:49:32Z</dcterms:modified>
</cp:coreProperties>
</file>