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8" r:id="rId15"/>
    <p:sldId id="279" r:id="rId16"/>
    <p:sldId id="280" r:id="rId17"/>
    <p:sldId id="273" r:id="rId18"/>
    <p:sldId id="275" r:id="rId19"/>
    <p:sldId id="281" r:id="rId20"/>
    <p:sldId id="276" r:id="rId2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3" autoAdjust="0"/>
    <p:restoredTop sz="94129" autoAdjust="0"/>
  </p:normalViewPr>
  <p:slideViewPr>
    <p:cSldViewPr snapToGrid="0">
      <p:cViewPr varScale="1">
        <p:scale>
          <a:sx n="120" d="100"/>
          <a:sy n="120" d="100"/>
        </p:scale>
        <p:origin x="198" y="114"/>
      </p:cViewPr>
      <p:guideLst/>
    </p:cSldViewPr>
  </p:slideViewPr>
  <p:outlineViewPr>
    <p:cViewPr>
      <p:scale>
        <a:sx n="33" d="100"/>
        <a:sy n="33" d="100"/>
      </p:scale>
      <p:origin x="0" y="-9111"/>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8788"/>
          </a:xfrm>
          <a:prstGeom prst="rect">
            <a:avLst/>
          </a:prstGeom>
          <a:noFill/>
          <a:ln>
            <a:noFill/>
          </a:ln>
        </p:spPr>
        <p:txBody>
          <a:bodyPr lIns="91425" tIns="91425" rIns="91425" bIns="91425" anchor="t" anchorCtr="0"/>
          <a:lstStyle>
            <a:lvl1pPr marL="0" marR="0" lvl="0" indent="0" algn="l" rtl="0">
              <a:lnSpc>
                <a:spcPct val="100000"/>
              </a:lnSpc>
              <a:spcBef>
                <a:spcPts val="0"/>
              </a:spcBef>
              <a:spcAft>
                <a:spcPts val="0"/>
              </a:spcAft>
              <a:buClr>
                <a:schemeClr val="dk1"/>
              </a:buClr>
              <a:buFont typeface="Calibri"/>
              <a:buNone/>
              <a:defRPr sz="12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2" y="0"/>
            <a:ext cx="2971799" cy="458788"/>
          </a:xfrm>
          <a:prstGeom prst="rect">
            <a:avLst/>
          </a:prstGeom>
          <a:noFill/>
          <a:ln>
            <a:noFill/>
          </a:ln>
        </p:spPr>
        <p:txBody>
          <a:bodyPr lIns="91425" tIns="91425" rIns="91425" bIns="91425" anchor="t" anchorCtr="0"/>
          <a:lstStyle>
            <a:lvl1pPr marL="0" marR="0" lvl="0" indent="0" algn="r" rtl="0">
              <a:lnSpc>
                <a:spcPct val="100000"/>
              </a:lnSpc>
              <a:spcBef>
                <a:spcPts val="0"/>
              </a:spcBef>
              <a:spcAft>
                <a:spcPts val="0"/>
              </a:spcAft>
              <a:buClr>
                <a:schemeClr val="dk1"/>
              </a:buClr>
              <a:buFont typeface="Calibri"/>
              <a:buNone/>
              <a:defRPr sz="12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685800" y="1143000"/>
            <a:ext cx="5486399" cy="3086098"/>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400550"/>
            <a:ext cx="5486399" cy="3600450"/>
          </a:xfrm>
          <a:prstGeom prst="rect">
            <a:avLst/>
          </a:prstGeom>
          <a:noFill/>
          <a:ln>
            <a:noFill/>
          </a:ln>
        </p:spPr>
        <p:txBody>
          <a:bodyPr lIns="91425" tIns="91425" rIns="91425" bIns="91425" anchor="t" anchorCtr="0"/>
          <a:lstStyle>
            <a:lvl1pPr marL="0" marR="0" lvl="0" indent="0" algn="l" rtl="0">
              <a:spcBef>
                <a:spcPts val="0"/>
              </a:spcBef>
              <a:buClr>
                <a:schemeClr val="dk1"/>
              </a:buClr>
              <a:buFont typeface="Calibri"/>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Clr>
                <a:schemeClr val="dk1"/>
              </a:buClr>
              <a:buFont typeface="Calibri"/>
              <a:buNone/>
              <a:defRPr sz="12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12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12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12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12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12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12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799" cy="458785"/>
          </a:xfrm>
          <a:prstGeom prst="rect">
            <a:avLst/>
          </a:prstGeom>
          <a:noFill/>
          <a:ln>
            <a:noFill/>
          </a:ln>
        </p:spPr>
        <p:txBody>
          <a:bodyPr lIns="91425" tIns="91425" rIns="91425" bIns="91425" anchor="b" anchorCtr="0"/>
          <a:lstStyle>
            <a:lvl1pPr marL="0" marR="0" lvl="0" indent="0" algn="l" rtl="0">
              <a:lnSpc>
                <a:spcPct val="100000"/>
              </a:lnSpc>
              <a:spcBef>
                <a:spcPts val="0"/>
              </a:spcBef>
              <a:spcAft>
                <a:spcPts val="0"/>
              </a:spcAft>
              <a:buClr>
                <a:schemeClr val="dk1"/>
              </a:buClr>
              <a:buFont typeface="Calibri"/>
              <a:buNone/>
              <a:defRPr sz="1200" b="0" i="0" u="none" strike="noStrike" cap="none">
                <a:solidFill>
                  <a:schemeClr val="dk1"/>
                </a:solidFill>
                <a:latin typeface="Calibri"/>
                <a:ea typeface="Calibri"/>
                <a:cs typeface="Calibri"/>
                <a:sym typeface="Calibri"/>
              </a:defRPr>
            </a:lvl1pPr>
            <a:lvl2pPr marL="457200" marR="0" lvl="1"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chemeClr val="dk1"/>
              </a:buClr>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2" y="8685213"/>
            <a:ext cx="2971799" cy="458785"/>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ja-JP" sz="1200" b="0" i="0" u="none" strike="noStrike" cap="none">
                <a:solidFill>
                  <a:schemeClr val="dk1"/>
                </a:solidFill>
                <a:latin typeface="Calibri"/>
                <a:ea typeface="Calibri"/>
                <a:cs typeface="Calibri"/>
                <a:sym typeface="Calibri"/>
              </a:rPr>
              <a:t>‹#›</a:t>
            </a:fld>
            <a:endParaRPr lang="ja-JP"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04182421"/>
      </p:ext>
    </p:extLst>
  </p:cSld>
  <p:clrMap bg1="lt1" tx1="dk1" bg2="dk2" tx2="lt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txBox="1">
            <a:spLocks noGrp="1"/>
          </p:cNvSpPr>
          <p:nvPr>
            <p:ph type="body" idx="1"/>
          </p:nvPr>
        </p:nvSpPr>
        <p:spPr>
          <a:xfrm>
            <a:off x="685800" y="4400550"/>
            <a:ext cx="5486399" cy="360045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Calibri"/>
              <a:buNone/>
            </a:pPr>
            <a:endParaRPr sz="1200" b="0" i="0" u="none" strike="noStrike" cap="none">
              <a:solidFill>
                <a:schemeClr val="dk1"/>
              </a:solidFill>
              <a:latin typeface="Calibri"/>
              <a:ea typeface="Calibri"/>
              <a:cs typeface="Calibri"/>
              <a:sym typeface="Calibri"/>
            </a:endParaRPr>
          </a:p>
        </p:txBody>
      </p:sp>
      <p:sp>
        <p:nvSpPr>
          <p:cNvPr id="86" name="Shape 86"/>
          <p:cNvSpPr>
            <a:spLocks noGrp="1" noRot="1" noChangeAspect="1"/>
          </p:cNvSpPr>
          <p:nvPr>
            <p:ph type="sldImg" idx="2"/>
          </p:nvPr>
        </p:nvSpPr>
        <p:spPr>
          <a:xfrm>
            <a:off x="685800" y="1143000"/>
            <a:ext cx="5486399" cy="3086099"/>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0441317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Shape 160"/>
          <p:cNvSpPr txBox="1">
            <a:spLocks noGrp="1"/>
          </p:cNvSpPr>
          <p:nvPr>
            <p:ph type="body" idx="1"/>
          </p:nvPr>
        </p:nvSpPr>
        <p:spPr>
          <a:xfrm>
            <a:off x="685800" y="4400550"/>
            <a:ext cx="5486399" cy="360045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Calibri"/>
              <a:buNone/>
            </a:pPr>
            <a:endParaRPr sz="1200" b="0" i="0" u="none" strike="noStrike" cap="none">
              <a:solidFill>
                <a:schemeClr val="dk1"/>
              </a:solidFill>
              <a:latin typeface="Calibri"/>
              <a:ea typeface="Calibri"/>
              <a:cs typeface="Calibri"/>
              <a:sym typeface="Calibri"/>
            </a:endParaRPr>
          </a:p>
        </p:txBody>
      </p:sp>
      <p:sp>
        <p:nvSpPr>
          <p:cNvPr id="161" name="Shape 161"/>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9862603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Shape 168"/>
          <p:cNvSpPr txBox="1">
            <a:spLocks noGrp="1"/>
          </p:cNvSpPr>
          <p:nvPr>
            <p:ph type="body" idx="1"/>
          </p:nvPr>
        </p:nvSpPr>
        <p:spPr>
          <a:xfrm>
            <a:off x="685800" y="4400550"/>
            <a:ext cx="5486399" cy="360045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Calibri"/>
              <a:buNone/>
            </a:pPr>
            <a:endParaRPr sz="1200" b="0" i="0" u="none" strike="noStrike" cap="none">
              <a:solidFill>
                <a:schemeClr val="dk1"/>
              </a:solidFill>
              <a:latin typeface="Calibri"/>
              <a:ea typeface="Calibri"/>
              <a:cs typeface="Calibri"/>
              <a:sym typeface="Calibri"/>
            </a:endParaRPr>
          </a:p>
        </p:txBody>
      </p:sp>
      <p:sp>
        <p:nvSpPr>
          <p:cNvPr id="169" name="Shape 169"/>
          <p:cNvSpPr>
            <a:spLocks noGrp="1" noRot="1" noChangeAspect="1"/>
          </p:cNvSpPr>
          <p:nvPr>
            <p:ph type="sldImg" idx="2"/>
          </p:nvPr>
        </p:nvSpPr>
        <p:spPr>
          <a:xfrm>
            <a:off x="685800" y="1143000"/>
            <a:ext cx="5486399" cy="3086099"/>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1670328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Shape 176"/>
          <p:cNvSpPr txBox="1">
            <a:spLocks noGrp="1"/>
          </p:cNvSpPr>
          <p:nvPr>
            <p:ph type="body" idx="1"/>
          </p:nvPr>
        </p:nvSpPr>
        <p:spPr>
          <a:xfrm>
            <a:off x="685800" y="4400550"/>
            <a:ext cx="5486399" cy="360045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Calibri"/>
              <a:buNone/>
            </a:pPr>
            <a:endParaRPr sz="1200" b="0" i="0" u="none" strike="noStrike" cap="none">
              <a:solidFill>
                <a:schemeClr val="dk1"/>
              </a:solidFill>
              <a:latin typeface="Calibri"/>
              <a:ea typeface="Calibri"/>
              <a:cs typeface="Calibri"/>
              <a:sym typeface="Calibri"/>
            </a:endParaRPr>
          </a:p>
        </p:txBody>
      </p:sp>
      <p:sp>
        <p:nvSpPr>
          <p:cNvPr id="177" name="Shape 177"/>
          <p:cNvSpPr>
            <a:spLocks noGrp="1" noRot="1" noChangeAspect="1"/>
          </p:cNvSpPr>
          <p:nvPr>
            <p:ph type="sldImg" idx="2"/>
          </p:nvPr>
        </p:nvSpPr>
        <p:spPr>
          <a:xfrm>
            <a:off x="685800" y="1143000"/>
            <a:ext cx="5486399" cy="3086099"/>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42739466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Shape 184"/>
          <p:cNvSpPr txBox="1">
            <a:spLocks noGrp="1"/>
          </p:cNvSpPr>
          <p:nvPr>
            <p:ph type="body" idx="1"/>
          </p:nvPr>
        </p:nvSpPr>
        <p:spPr>
          <a:xfrm>
            <a:off x="685800" y="4400550"/>
            <a:ext cx="5486399" cy="360045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Calibri"/>
              <a:buNone/>
            </a:pPr>
            <a:endParaRPr sz="1200" b="0" i="0" u="none" strike="noStrike" cap="none">
              <a:solidFill>
                <a:schemeClr val="dk1"/>
              </a:solidFill>
              <a:latin typeface="Calibri"/>
              <a:ea typeface="Calibri"/>
              <a:cs typeface="Calibri"/>
              <a:sym typeface="Calibri"/>
            </a:endParaRPr>
          </a:p>
        </p:txBody>
      </p:sp>
      <p:sp>
        <p:nvSpPr>
          <p:cNvPr id="185" name="Shape 185"/>
          <p:cNvSpPr>
            <a:spLocks noGrp="1" noRot="1" noChangeAspect="1"/>
          </p:cNvSpPr>
          <p:nvPr>
            <p:ph type="sldImg" idx="2"/>
          </p:nvPr>
        </p:nvSpPr>
        <p:spPr>
          <a:xfrm>
            <a:off x="685800" y="1143000"/>
            <a:ext cx="5486399" cy="3086099"/>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9547771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Shape 256"/>
          <p:cNvSpPr txBox="1">
            <a:spLocks noGrp="1"/>
          </p:cNvSpPr>
          <p:nvPr>
            <p:ph type="body" idx="1"/>
          </p:nvPr>
        </p:nvSpPr>
        <p:spPr>
          <a:xfrm>
            <a:off x="685800" y="4400550"/>
            <a:ext cx="5486399" cy="3600450"/>
          </a:xfrm>
          <a:prstGeom prst="rect">
            <a:avLst/>
          </a:prstGeom>
        </p:spPr>
        <p:txBody>
          <a:bodyPr lIns="91425" tIns="91425" rIns="91425" bIns="91425" anchor="t" anchorCtr="0">
            <a:noAutofit/>
          </a:bodyPr>
          <a:lstStyle/>
          <a:p>
            <a:pPr lvl="0">
              <a:spcBef>
                <a:spcPts val="0"/>
              </a:spcBef>
              <a:buNone/>
            </a:pPr>
            <a:endParaRPr/>
          </a:p>
        </p:txBody>
      </p:sp>
      <p:sp>
        <p:nvSpPr>
          <p:cNvPr id="257" name="Shape 257"/>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885653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Shape 268"/>
          <p:cNvSpPr txBox="1">
            <a:spLocks noGrp="1"/>
          </p:cNvSpPr>
          <p:nvPr>
            <p:ph type="body" idx="1"/>
          </p:nvPr>
        </p:nvSpPr>
        <p:spPr>
          <a:xfrm>
            <a:off x="685800" y="4400550"/>
            <a:ext cx="5486399" cy="3600450"/>
          </a:xfrm>
          <a:prstGeom prst="rect">
            <a:avLst/>
          </a:prstGeom>
        </p:spPr>
        <p:txBody>
          <a:bodyPr lIns="91425" tIns="91425" rIns="91425" bIns="91425" anchor="t" anchorCtr="0">
            <a:noAutofit/>
          </a:bodyPr>
          <a:lstStyle/>
          <a:p>
            <a:pPr lvl="0">
              <a:spcBef>
                <a:spcPts val="0"/>
              </a:spcBef>
              <a:buNone/>
            </a:pPr>
            <a:endParaRPr/>
          </a:p>
        </p:txBody>
      </p:sp>
      <p:sp>
        <p:nvSpPr>
          <p:cNvPr id="269" name="Shape 269"/>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314136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Shape 274"/>
          <p:cNvSpPr txBox="1">
            <a:spLocks noGrp="1"/>
          </p:cNvSpPr>
          <p:nvPr>
            <p:ph type="body" idx="1"/>
          </p:nvPr>
        </p:nvSpPr>
        <p:spPr>
          <a:xfrm>
            <a:off x="685800" y="4400550"/>
            <a:ext cx="5486399" cy="3600450"/>
          </a:xfrm>
          <a:prstGeom prst="rect">
            <a:avLst/>
          </a:prstGeom>
        </p:spPr>
        <p:txBody>
          <a:bodyPr lIns="91425" tIns="91425" rIns="91425" bIns="91425" anchor="t" anchorCtr="0">
            <a:noAutofit/>
          </a:bodyPr>
          <a:lstStyle/>
          <a:p>
            <a:pPr lvl="0">
              <a:spcBef>
                <a:spcPts val="0"/>
              </a:spcBef>
              <a:buNone/>
            </a:pPr>
            <a:endParaRPr/>
          </a:p>
        </p:txBody>
      </p:sp>
      <p:sp>
        <p:nvSpPr>
          <p:cNvPr id="275" name="Shape 275"/>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484829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Shape 208"/>
          <p:cNvSpPr txBox="1">
            <a:spLocks noGrp="1"/>
          </p:cNvSpPr>
          <p:nvPr>
            <p:ph type="body" idx="1"/>
          </p:nvPr>
        </p:nvSpPr>
        <p:spPr>
          <a:xfrm>
            <a:off x="685800" y="4400550"/>
            <a:ext cx="5486399" cy="360045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Calibri"/>
              <a:buNone/>
            </a:pPr>
            <a:endParaRPr sz="1200" b="0" i="0" u="none" strike="noStrike" cap="none">
              <a:solidFill>
                <a:schemeClr val="dk1"/>
              </a:solidFill>
              <a:latin typeface="Calibri"/>
              <a:ea typeface="Calibri"/>
              <a:cs typeface="Calibri"/>
              <a:sym typeface="Calibri"/>
            </a:endParaRPr>
          </a:p>
        </p:txBody>
      </p:sp>
      <p:sp>
        <p:nvSpPr>
          <p:cNvPr id="209" name="Shape 209"/>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0519930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Shape 220"/>
          <p:cNvSpPr txBox="1">
            <a:spLocks noGrp="1"/>
          </p:cNvSpPr>
          <p:nvPr>
            <p:ph type="body" idx="1"/>
          </p:nvPr>
        </p:nvSpPr>
        <p:spPr>
          <a:xfrm>
            <a:off x="685800" y="4400550"/>
            <a:ext cx="5486399" cy="360045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Calibri"/>
              <a:buNone/>
            </a:pPr>
            <a:endParaRPr sz="1200" b="0" i="0" u="none" strike="noStrike" cap="none">
              <a:solidFill>
                <a:schemeClr val="dk1"/>
              </a:solidFill>
              <a:latin typeface="Calibri"/>
              <a:ea typeface="Calibri"/>
              <a:cs typeface="Calibri"/>
              <a:sym typeface="Calibri"/>
            </a:endParaRPr>
          </a:p>
        </p:txBody>
      </p:sp>
      <p:sp>
        <p:nvSpPr>
          <p:cNvPr id="221" name="Shape 221"/>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0383805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Shape 225"/>
          <p:cNvSpPr txBox="1">
            <a:spLocks noGrp="1"/>
          </p:cNvSpPr>
          <p:nvPr>
            <p:ph type="body" idx="1"/>
          </p:nvPr>
        </p:nvSpPr>
        <p:spPr>
          <a:xfrm>
            <a:off x="685800" y="4400550"/>
            <a:ext cx="5486399" cy="360045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Calibri"/>
              <a:buNone/>
            </a:pPr>
            <a:endParaRPr sz="1200" b="0" i="0" u="none" strike="noStrike" cap="none">
              <a:solidFill>
                <a:schemeClr val="dk1"/>
              </a:solidFill>
              <a:latin typeface="Calibri"/>
              <a:ea typeface="Calibri"/>
              <a:cs typeface="Calibri"/>
              <a:sym typeface="Calibri"/>
            </a:endParaRPr>
          </a:p>
        </p:txBody>
      </p:sp>
      <p:sp>
        <p:nvSpPr>
          <p:cNvPr id="226" name="Shape 226"/>
          <p:cNvSpPr>
            <a:spLocks noGrp="1" noRot="1" noChangeAspect="1"/>
          </p:cNvSpPr>
          <p:nvPr>
            <p:ph type="sldImg" idx="2"/>
          </p:nvPr>
        </p:nvSpPr>
        <p:spPr>
          <a:xfrm>
            <a:off x="685800" y="1143000"/>
            <a:ext cx="5486399" cy="3086099"/>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41596114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92" name="Shape 92"/>
          <p:cNvSpPr txBox="1">
            <a:spLocks noGrp="1"/>
          </p:cNvSpPr>
          <p:nvPr>
            <p:ph type="body" idx="1"/>
          </p:nvPr>
        </p:nvSpPr>
        <p:spPr>
          <a:xfrm>
            <a:off x="685800" y="4400550"/>
            <a:ext cx="5486399" cy="3600450"/>
          </a:xfrm>
          <a:prstGeom prst="rect">
            <a:avLst/>
          </a:prstGeom>
          <a:noFill/>
          <a:ln>
            <a:noFill/>
          </a:ln>
        </p:spPr>
        <p:txBody>
          <a:bodyPr lIns="91425" tIns="45700" rIns="91425" bIns="45700" anchor="t" anchorCtr="0">
            <a:noAutofit/>
          </a:bodyPr>
          <a:lstStyle/>
          <a:p>
            <a:pPr marL="0" marR="0" lvl="0" indent="0" algn="l" rtl="0">
              <a:spcBef>
                <a:spcPts val="0"/>
              </a:spcBef>
              <a:buClr>
                <a:schemeClr val="dk1"/>
              </a:buClr>
              <a:buSzPct val="25000"/>
              <a:buFont typeface="Calibri"/>
              <a:buNone/>
            </a:pPr>
            <a:endParaRPr sz="1200" b="0" i="0" u="none" strike="noStrike" cap="none">
              <a:solidFill>
                <a:schemeClr val="dk1"/>
              </a:solidFill>
              <a:latin typeface="Calibri"/>
              <a:ea typeface="Calibri"/>
              <a:cs typeface="Calibri"/>
              <a:sym typeface="Calibri"/>
            </a:endParaRPr>
          </a:p>
        </p:txBody>
      </p:sp>
      <p:sp>
        <p:nvSpPr>
          <p:cNvPr id="93" name="Shape 93"/>
          <p:cNvSpPr txBox="1">
            <a:spLocks noGrp="1"/>
          </p:cNvSpPr>
          <p:nvPr>
            <p:ph type="sldNum" idx="12"/>
          </p:nvPr>
        </p:nvSpPr>
        <p:spPr>
          <a:xfrm>
            <a:off x="3884612" y="8685213"/>
            <a:ext cx="2971799" cy="458785"/>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Calibri"/>
              <a:buNone/>
            </a:pPr>
            <a:fld id="{00000000-1234-1234-1234-123412341234}" type="slidenum">
              <a:rPr lang="en-US" altLang="ja-JP" sz="1200" b="0" i="0" u="none" strike="noStrike" cap="none">
                <a:solidFill>
                  <a:schemeClr val="dk1"/>
                </a:solidFill>
                <a:latin typeface="Calibri"/>
                <a:ea typeface="Calibri"/>
                <a:cs typeface="Calibri"/>
                <a:sym typeface="Calibri"/>
              </a:rPr>
              <a:t>2</a:t>
            </a:fld>
            <a:endParaRPr lang="ja-JP"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6588033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Shape 101"/>
          <p:cNvSpPr txBox="1">
            <a:spLocks noGrp="1"/>
          </p:cNvSpPr>
          <p:nvPr>
            <p:ph type="body" idx="1"/>
          </p:nvPr>
        </p:nvSpPr>
        <p:spPr>
          <a:xfrm>
            <a:off x="685800" y="4400550"/>
            <a:ext cx="5486399" cy="360045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Calibri"/>
              <a:buNone/>
            </a:pPr>
            <a:endParaRPr sz="1200" b="0" i="0" u="none" strike="noStrike" cap="none">
              <a:solidFill>
                <a:schemeClr val="dk1"/>
              </a:solidFill>
              <a:latin typeface="Calibri"/>
              <a:ea typeface="Calibri"/>
              <a:cs typeface="Calibri"/>
              <a:sym typeface="Calibri"/>
            </a:endParaRPr>
          </a:p>
        </p:txBody>
      </p:sp>
      <p:sp>
        <p:nvSpPr>
          <p:cNvPr id="102" name="Shape 102"/>
          <p:cNvSpPr>
            <a:spLocks noGrp="1" noRot="1" noChangeAspect="1"/>
          </p:cNvSpPr>
          <p:nvPr>
            <p:ph type="sldImg" idx="2"/>
          </p:nvPr>
        </p:nvSpPr>
        <p:spPr>
          <a:xfrm>
            <a:off x="685800" y="1143000"/>
            <a:ext cx="5486399" cy="3086099"/>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17489217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Shape 107"/>
          <p:cNvSpPr txBox="1">
            <a:spLocks noGrp="1"/>
          </p:cNvSpPr>
          <p:nvPr>
            <p:ph type="body" idx="1"/>
          </p:nvPr>
        </p:nvSpPr>
        <p:spPr>
          <a:xfrm>
            <a:off x="685800" y="4400550"/>
            <a:ext cx="5486399" cy="360045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Calibri"/>
              <a:buNone/>
            </a:pPr>
            <a:endParaRPr sz="1200" b="0" i="0" u="none" strike="noStrike" cap="none">
              <a:solidFill>
                <a:schemeClr val="dk1"/>
              </a:solidFill>
              <a:latin typeface="Calibri"/>
              <a:ea typeface="Calibri"/>
              <a:cs typeface="Calibri"/>
              <a:sym typeface="Calibri"/>
            </a:endParaRPr>
          </a:p>
        </p:txBody>
      </p:sp>
      <p:sp>
        <p:nvSpPr>
          <p:cNvPr id="108" name="Shape 108"/>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6302086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Shape 113"/>
          <p:cNvSpPr txBox="1">
            <a:spLocks noGrp="1"/>
          </p:cNvSpPr>
          <p:nvPr>
            <p:ph type="body" idx="1"/>
          </p:nvPr>
        </p:nvSpPr>
        <p:spPr>
          <a:xfrm>
            <a:off x="685800" y="4400550"/>
            <a:ext cx="5486399" cy="360045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Calibri"/>
              <a:buNone/>
            </a:pPr>
            <a:endParaRPr sz="1200" b="0" i="0" u="none" strike="noStrike" cap="none">
              <a:solidFill>
                <a:schemeClr val="dk1"/>
              </a:solidFill>
              <a:latin typeface="Calibri"/>
              <a:ea typeface="Calibri"/>
              <a:cs typeface="Calibri"/>
              <a:sym typeface="Calibri"/>
            </a:endParaRPr>
          </a:p>
        </p:txBody>
      </p:sp>
      <p:sp>
        <p:nvSpPr>
          <p:cNvPr id="114" name="Shape 114"/>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7924048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Shape 119"/>
          <p:cNvSpPr txBox="1">
            <a:spLocks noGrp="1"/>
          </p:cNvSpPr>
          <p:nvPr>
            <p:ph type="body" idx="1"/>
          </p:nvPr>
        </p:nvSpPr>
        <p:spPr>
          <a:xfrm>
            <a:off x="685800" y="4400550"/>
            <a:ext cx="5486399" cy="360045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Calibri"/>
              <a:buNone/>
            </a:pPr>
            <a:endParaRPr sz="1200" b="0" i="0" u="none" strike="noStrike" cap="none">
              <a:solidFill>
                <a:schemeClr val="dk1"/>
              </a:solidFill>
              <a:latin typeface="Calibri"/>
              <a:ea typeface="Calibri"/>
              <a:cs typeface="Calibri"/>
              <a:sym typeface="Calibri"/>
            </a:endParaRPr>
          </a:p>
        </p:txBody>
      </p:sp>
      <p:sp>
        <p:nvSpPr>
          <p:cNvPr id="120" name="Shape 120"/>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9283260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Shape 124"/>
          <p:cNvSpPr txBox="1">
            <a:spLocks noGrp="1"/>
          </p:cNvSpPr>
          <p:nvPr>
            <p:ph type="body" idx="1"/>
          </p:nvPr>
        </p:nvSpPr>
        <p:spPr>
          <a:xfrm>
            <a:off x="685800" y="4400550"/>
            <a:ext cx="5486399" cy="360045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Calibri"/>
              <a:buNone/>
            </a:pPr>
            <a:endParaRPr sz="1200" b="0" i="0" u="none" strike="noStrike" cap="none">
              <a:solidFill>
                <a:schemeClr val="dk1"/>
              </a:solidFill>
              <a:latin typeface="Calibri"/>
              <a:ea typeface="Calibri"/>
              <a:cs typeface="Calibri"/>
              <a:sym typeface="Calibri"/>
            </a:endParaRPr>
          </a:p>
        </p:txBody>
      </p:sp>
      <p:sp>
        <p:nvSpPr>
          <p:cNvPr id="125" name="Shape 125"/>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24362384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Shape 138"/>
          <p:cNvSpPr txBox="1">
            <a:spLocks noGrp="1"/>
          </p:cNvSpPr>
          <p:nvPr>
            <p:ph type="body" idx="1"/>
          </p:nvPr>
        </p:nvSpPr>
        <p:spPr>
          <a:xfrm>
            <a:off x="685800" y="4400550"/>
            <a:ext cx="5486399" cy="360045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Calibri"/>
              <a:buNone/>
            </a:pPr>
            <a:endParaRPr sz="1200" b="0" i="0" u="none" strike="noStrike" cap="none">
              <a:solidFill>
                <a:schemeClr val="dk1"/>
              </a:solidFill>
              <a:latin typeface="Calibri"/>
              <a:ea typeface="Calibri"/>
              <a:cs typeface="Calibri"/>
              <a:sym typeface="Calibri"/>
            </a:endParaRPr>
          </a:p>
        </p:txBody>
      </p:sp>
      <p:sp>
        <p:nvSpPr>
          <p:cNvPr id="139" name="Shape 139"/>
          <p:cNvSpPr>
            <a:spLocks noGrp="1" noRot="1" noChangeAspect="1"/>
          </p:cNvSpPr>
          <p:nvPr>
            <p:ph type="sldImg" idx="2"/>
          </p:nvPr>
        </p:nvSpPr>
        <p:spPr>
          <a:xfrm>
            <a:off x="685800" y="1143000"/>
            <a:ext cx="5486399" cy="3086099"/>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8911849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Shape 148"/>
          <p:cNvSpPr txBox="1">
            <a:spLocks noGrp="1"/>
          </p:cNvSpPr>
          <p:nvPr>
            <p:ph type="body" idx="1"/>
          </p:nvPr>
        </p:nvSpPr>
        <p:spPr>
          <a:xfrm>
            <a:off x="685800" y="4400550"/>
            <a:ext cx="5486399" cy="3600450"/>
          </a:xfrm>
          <a:prstGeom prst="rect">
            <a:avLst/>
          </a:prstGeom>
          <a:noFill/>
          <a:ln>
            <a:noFill/>
          </a:ln>
        </p:spPr>
        <p:txBody>
          <a:bodyPr lIns="91425" tIns="91425" rIns="91425" bIns="91425" anchor="t" anchorCtr="0">
            <a:noAutofit/>
          </a:bodyPr>
          <a:lstStyle/>
          <a:p>
            <a:pPr marL="0" marR="0" lvl="0" indent="0" algn="l" rtl="0">
              <a:spcBef>
                <a:spcPts val="0"/>
              </a:spcBef>
              <a:buClr>
                <a:schemeClr val="dk1"/>
              </a:buClr>
              <a:buSzPct val="25000"/>
              <a:buFont typeface="Calibri"/>
              <a:buNone/>
            </a:pPr>
            <a:endParaRPr sz="1200" b="0" i="0" u="none" strike="noStrike" cap="none">
              <a:solidFill>
                <a:schemeClr val="dk1"/>
              </a:solidFill>
              <a:latin typeface="Calibri"/>
              <a:ea typeface="Calibri"/>
              <a:cs typeface="Calibri"/>
              <a:sym typeface="Calibri"/>
            </a:endParaRPr>
          </a:p>
        </p:txBody>
      </p:sp>
      <p:sp>
        <p:nvSpPr>
          <p:cNvPr id="149" name="Shape 149"/>
          <p:cNvSpPr>
            <a:spLocks noGrp="1" noRot="1" noChangeAspect="1"/>
          </p:cNvSpPr>
          <p:nvPr>
            <p:ph type="sldImg" idx="2"/>
          </p:nvPr>
        </p:nvSpPr>
        <p:spPr>
          <a:xfrm>
            <a:off x="685800" y="1143000"/>
            <a:ext cx="5486399" cy="3086099"/>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Tree>
    <p:extLst>
      <p:ext uri="{BB962C8B-B14F-4D97-AF65-F5344CB8AC3E}">
        <p14:creationId xmlns:p14="http://schemas.microsoft.com/office/powerpoint/2010/main" val="32761285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Shape 15"/>
        <p:cNvGrpSpPr/>
        <p:nvPr/>
      </p:nvGrpSpPr>
      <p:grpSpPr>
        <a:xfrm>
          <a:off x="0" y="0"/>
          <a:ext cx="0" cy="0"/>
          <a:chOff x="0" y="0"/>
          <a:chExt cx="0" cy="0"/>
        </a:xfrm>
      </p:grpSpPr>
      <p:sp>
        <p:nvSpPr>
          <p:cNvPr id="16" name="Shape 16"/>
          <p:cNvSpPr txBox="1">
            <a:spLocks noGrp="1"/>
          </p:cNvSpPr>
          <p:nvPr>
            <p:ph type="ctrTitle"/>
          </p:nvPr>
        </p:nvSpPr>
        <p:spPr>
          <a:xfrm>
            <a:off x="1524000" y="1122362"/>
            <a:ext cx="9144000" cy="2387600"/>
          </a:xfrm>
          <a:prstGeom prst="rect">
            <a:avLst/>
          </a:prstGeom>
          <a:noFill/>
          <a:ln>
            <a:noFill/>
          </a:ln>
        </p:spPr>
        <p:txBody>
          <a:bodyPr lIns="91425" tIns="91425" rIns="91425" bIns="91425" anchor="b" anchorCtr="0"/>
          <a:lstStyle>
            <a:lvl1pPr marL="0" marR="0" lvl="0" indent="0" algn="ctr" rtl="0">
              <a:lnSpc>
                <a:spcPct val="90000"/>
              </a:lnSpc>
              <a:spcBef>
                <a:spcPts val="0"/>
              </a:spcBef>
              <a:buClr>
                <a:schemeClr val="dk1"/>
              </a:buClr>
              <a:buFont typeface="Calibri"/>
              <a:buNone/>
              <a:defRPr sz="60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7" name="Shape 17"/>
          <p:cNvSpPr txBox="1">
            <a:spLocks noGrp="1"/>
          </p:cNvSpPr>
          <p:nvPr>
            <p:ph type="subTitle" idx="1"/>
          </p:nvPr>
        </p:nvSpPr>
        <p:spPr>
          <a:xfrm>
            <a:off x="1524000" y="3602037"/>
            <a:ext cx="9144000" cy="1655761"/>
          </a:xfrm>
          <a:prstGeom prst="rect">
            <a:avLst/>
          </a:prstGeom>
          <a:noFill/>
          <a:ln>
            <a:noFill/>
          </a:ln>
        </p:spPr>
        <p:txBody>
          <a:bodyPr lIns="91425" tIns="91425" rIns="91425" bIns="91425" anchor="t" anchorCtr="0"/>
          <a:lstStyle>
            <a:lvl1pPr marL="0" marR="0" lvl="0" indent="0" algn="ctr" rtl="0">
              <a:lnSpc>
                <a:spcPct val="90000"/>
              </a:lnSpc>
              <a:spcBef>
                <a:spcPts val="1000"/>
              </a:spcBef>
              <a:buClr>
                <a:schemeClr val="dk1"/>
              </a:buClr>
              <a:buFont typeface="Arial"/>
              <a:buNone/>
              <a:defRPr sz="2400" b="0" i="0" u="none" strike="noStrike" cap="none">
                <a:solidFill>
                  <a:schemeClr val="dk1"/>
                </a:solidFill>
                <a:latin typeface="Calibri"/>
                <a:ea typeface="Calibri"/>
                <a:cs typeface="Calibri"/>
                <a:sym typeface="Calibri"/>
              </a:defRPr>
            </a:lvl1pPr>
            <a:lvl2pPr marL="457200" marR="0" lvl="1" indent="0" algn="ctr"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2pPr>
            <a:lvl3pPr marL="914400" marR="0" lvl="2" indent="0" algn="ctr" rtl="0">
              <a:lnSpc>
                <a:spcPct val="90000"/>
              </a:lnSpc>
              <a:spcBef>
                <a:spcPts val="500"/>
              </a:spcBef>
              <a:buClr>
                <a:schemeClr val="dk1"/>
              </a:buClr>
              <a:buFont typeface="Arial"/>
              <a:buNone/>
              <a:defRPr sz="1800" b="0" i="0" u="none" strike="noStrike" cap="none">
                <a:solidFill>
                  <a:schemeClr val="dk1"/>
                </a:solidFill>
                <a:latin typeface="Calibri"/>
                <a:ea typeface="Calibri"/>
                <a:cs typeface="Calibri"/>
                <a:sym typeface="Calibri"/>
              </a:defRPr>
            </a:lvl3pPr>
            <a:lvl4pPr marL="1371600" marR="0" lvl="3"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4pPr>
            <a:lvl5pPr marL="1828800" marR="0" lvl="4"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5pPr>
            <a:lvl6pPr marL="2286000" marR="0" lvl="5"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6pPr>
            <a:lvl7pPr marL="2743200" marR="0" lvl="6"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7pPr>
            <a:lvl8pPr marL="3200400" marR="0" lvl="7"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8pPr>
            <a:lvl9pPr marL="3657600" marR="0" lvl="8"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18" name="Shape 18"/>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19" name="Shape 19"/>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20" name="Shape 20"/>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accent1"/>
              </a:buClr>
              <a:buSzPct val="25000"/>
              <a:buFont typeface="Trebuchet MS"/>
              <a:buNone/>
            </a:pPr>
            <a:fld id="{00000000-1234-1234-1234-123412341234}" type="slidenum">
              <a:rPr lang="ja-JP" sz="900" b="0" i="0" u="none" strike="noStrike" cap="none">
                <a:solidFill>
                  <a:schemeClr val="accent1"/>
                </a:solidFill>
                <a:latin typeface="Trebuchet MS"/>
                <a:ea typeface="Trebuchet MS"/>
                <a:cs typeface="Trebuchet MS"/>
                <a:sym typeface="Trebuchet MS"/>
              </a:rPr>
              <a:t>‹#›</a:t>
            </a:fld>
            <a:endParaRPr lang="ja-JP" sz="900" b="0" i="0" u="none" strike="noStrike" cap="none">
              <a:solidFill>
                <a:schemeClr val="accent1"/>
              </a:solidFill>
              <a:latin typeface="Trebuchet MS"/>
              <a:ea typeface="Trebuchet MS"/>
              <a:cs typeface="Trebuchet MS"/>
              <a:sym typeface="Trebuchet M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タイトルと 縦書きテキスト">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4" name="Shape 74"/>
          <p:cNvSpPr txBox="1">
            <a:spLocks noGrp="1"/>
          </p:cNvSpPr>
          <p:nvPr>
            <p:ph type="body" idx="1"/>
          </p:nvPr>
        </p:nvSpPr>
        <p:spPr>
          <a:xfrm rot="5400000">
            <a:off x="3920331" y="-1256505"/>
            <a:ext cx="4351338" cy="10515599"/>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76" name="Shape 76"/>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77" name="Shape 77"/>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accent1"/>
              </a:buClr>
              <a:buSzPct val="25000"/>
              <a:buFont typeface="Trebuchet MS"/>
              <a:buNone/>
            </a:pPr>
            <a:fld id="{00000000-1234-1234-1234-123412341234}" type="slidenum">
              <a:rPr lang="ja-JP" sz="900" b="0" i="0" u="none" strike="noStrike" cap="none">
                <a:solidFill>
                  <a:schemeClr val="accent1"/>
                </a:solidFill>
                <a:latin typeface="Trebuchet MS"/>
                <a:ea typeface="Trebuchet MS"/>
                <a:cs typeface="Trebuchet MS"/>
                <a:sym typeface="Trebuchet MS"/>
              </a:rPr>
              <a:t>‹#›</a:t>
            </a:fld>
            <a:endParaRPr lang="ja-JP" sz="900" b="0" i="0" u="none" strike="noStrike" cap="none">
              <a:solidFill>
                <a:schemeClr val="accent1"/>
              </a:solidFill>
              <a:latin typeface="Trebuchet MS"/>
              <a:ea typeface="Trebuchet MS"/>
              <a:cs typeface="Trebuchet MS"/>
              <a:sym typeface="Trebuchet M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縦書きタイトルと 縦書きテキスト">
    <p:spTree>
      <p:nvGrpSpPr>
        <p:cNvPr id="1" name="Shape 78"/>
        <p:cNvGrpSpPr/>
        <p:nvPr/>
      </p:nvGrpSpPr>
      <p:grpSpPr>
        <a:xfrm>
          <a:off x="0" y="0"/>
          <a:ext cx="0" cy="0"/>
          <a:chOff x="0" y="0"/>
          <a:chExt cx="0" cy="0"/>
        </a:xfrm>
      </p:grpSpPr>
      <p:sp>
        <p:nvSpPr>
          <p:cNvPr id="79" name="Shape 79"/>
          <p:cNvSpPr txBox="1">
            <a:spLocks noGrp="1"/>
          </p:cNvSpPr>
          <p:nvPr>
            <p:ph type="title"/>
          </p:nvPr>
        </p:nvSpPr>
        <p:spPr>
          <a:xfrm rot="5400000">
            <a:off x="7133431" y="1956594"/>
            <a:ext cx="5811838" cy="2628899"/>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80" name="Shape 80"/>
          <p:cNvSpPr txBox="1">
            <a:spLocks noGrp="1"/>
          </p:cNvSpPr>
          <p:nvPr>
            <p:ph type="body" idx="1"/>
          </p:nvPr>
        </p:nvSpPr>
        <p:spPr>
          <a:xfrm rot="5400000">
            <a:off x="1799431" y="-596105"/>
            <a:ext cx="5811838" cy="7734299"/>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1" name="Shape 81"/>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82" name="Shape 82"/>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83" name="Shape 83"/>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accent1"/>
              </a:buClr>
              <a:buSzPct val="25000"/>
              <a:buFont typeface="Trebuchet MS"/>
              <a:buNone/>
            </a:pPr>
            <a:fld id="{00000000-1234-1234-1234-123412341234}" type="slidenum">
              <a:rPr lang="ja-JP" sz="900" b="0" i="0" u="none" strike="noStrike" cap="none">
                <a:solidFill>
                  <a:schemeClr val="accent1"/>
                </a:solidFill>
                <a:latin typeface="Trebuchet MS"/>
                <a:ea typeface="Trebuchet MS"/>
                <a:cs typeface="Trebuchet MS"/>
                <a:sym typeface="Trebuchet MS"/>
              </a:rPr>
              <a:t>‹#›</a:t>
            </a:fld>
            <a:endParaRPr lang="ja-JP" sz="900" b="0" i="0" u="none" strike="noStrike" cap="none">
              <a:solidFill>
                <a:schemeClr val="accent1"/>
              </a:solidFill>
              <a:latin typeface="Trebuchet MS"/>
              <a:ea typeface="Trebuchet MS"/>
              <a:cs typeface="Trebuchet MS"/>
              <a:sym typeface="Trebuchet M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白紙">
    <p:spTree>
      <p:nvGrpSpPr>
        <p:cNvPr id="1" name="Shape 21"/>
        <p:cNvGrpSpPr/>
        <p:nvPr/>
      </p:nvGrpSpPr>
      <p:grpSpPr>
        <a:xfrm>
          <a:off x="0" y="0"/>
          <a:ext cx="0" cy="0"/>
          <a:chOff x="0" y="0"/>
          <a:chExt cx="0" cy="0"/>
        </a:xfrm>
      </p:grpSpPr>
      <p:sp>
        <p:nvSpPr>
          <p:cNvPr id="22" name="Shape 22"/>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23" name="Shape 23"/>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24" name="Shape 24"/>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accent1"/>
              </a:buClr>
              <a:buSzPct val="25000"/>
              <a:buFont typeface="Trebuchet MS"/>
              <a:buNone/>
            </a:pPr>
            <a:fld id="{00000000-1234-1234-1234-123412341234}" type="slidenum">
              <a:rPr lang="ja-JP" sz="900" b="0" i="0" u="none" strike="noStrike" cap="none">
                <a:solidFill>
                  <a:schemeClr val="accent1"/>
                </a:solidFill>
                <a:latin typeface="Trebuchet MS"/>
                <a:ea typeface="Trebuchet MS"/>
                <a:cs typeface="Trebuchet MS"/>
                <a:sym typeface="Trebuchet MS"/>
              </a:rPr>
              <a:t>‹#›</a:t>
            </a:fld>
            <a:endParaRPr lang="ja-JP" sz="900" b="0" i="0" u="none" strike="noStrike" cap="none">
              <a:solidFill>
                <a:schemeClr val="accent1"/>
              </a:solidFill>
              <a:latin typeface="Trebuchet MS"/>
              <a:ea typeface="Trebuchet MS"/>
              <a:cs typeface="Trebuchet MS"/>
              <a:sym typeface="Trebuchet M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タイトルのみ">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7" name="Shape 27"/>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28" name="Shape 28"/>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29" name="Shape 29"/>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accent1"/>
              </a:buClr>
              <a:buSzPct val="25000"/>
              <a:buFont typeface="Trebuchet MS"/>
              <a:buNone/>
            </a:pPr>
            <a:fld id="{00000000-1234-1234-1234-123412341234}" type="slidenum">
              <a:rPr lang="ja-JP" sz="900" b="0" i="0" u="none" strike="noStrike" cap="none">
                <a:solidFill>
                  <a:schemeClr val="accent1"/>
                </a:solidFill>
                <a:latin typeface="Trebuchet MS"/>
                <a:ea typeface="Trebuchet MS"/>
                <a:cs typeface="Trebuchet MS"/>
                <a:sym typeface="Trebuchet MS"/>
              </a:rPr>
              <a:t>‹#›</a:t>
            </a:fld>
            <a:endParaRPr lang="ja-JP" sz="900" b="0" i="0" u="none" strike="noStrike" cap="none">
              <a:solidFill>
                <a:schemeClr val="accent1"/>
              </a:solidFill>
              <a:latin typeface="Trebuchet MS"/>
              <a:ea typeface="Trebuchet MS"/>
              <a:cs typeface="Trebuchet MS"/>
              <a:sym typeface="Trebuchet M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2" name="Shape 32"/>
          <p:cNvSpPr txBox="1">
            <a:spLocks noGrp="1"/>
          </p:cNvSpPr>
          <p:nvPr>
            <p:ph type="body" idx="1"/>
          </p:nvPr>
        </p:nvSpPr>
        <p:spPr>
          <a:xfrm>
            <a:off x="838200" y="1825625"/>
            <a:ext cx="10515599"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34" name="Shape 34"/>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35" name="Shape 35"/>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accent1"/>
              </a:buClr>
              <a:buSzPct val="25000"/>
              <a:buFont typeface="Trebuchet MS"/>
              <a:buNone/>
            </a:pPr>
            <a:fld id="{00000000-1234-1234-1234-123412341234}" type="slidenum">
              <a:rPr lang="ja-JP" sz="900" b="0" i="0" u="none" strike="noStrike" cap="none">
                <a:solidFill>
                  <a:schemeClr val="accent1"/>
                </a:solidFill>
                <a:latin typeface="Trebuchet MS"/>
                <a:ea typeface="Trebuchet MS"/>
                <a:cs typeface="Trebuchet MS"/>
                <a:sym typeface="Trebuchet MS"/>
              </a:rPr>
              <a:t>‹#›</a:t>
            </a:fld>
            <a:endParaRPr lang="ja-JP" sz="900" b="0" i="0" u="none" strike="noStrike" cap="none">
              <a:solidFill>
                <a:schemeClr val="accent1"/>
              </a:solidFill>
              <a:latin typeface="Trebuchet MS"/>
              <a:ea typeface="Trebuchet MS"/>
              <a:cs typeface="Trebuchet MS"/>
              <a:sym typeface="Trebuchet M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cSld name="セクション見出し">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831850" y="1709738"/>
            <a:ext cx="10515599" cy="2852737"/>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60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8" name="Shape 38"/>
          <p:cNvSpPr txBox="1">
            <a:spLocks noGrp="1"/>
          </p:cNvSpPr>
          <p:nvPr>
            <p:ph type="body" idx="1"/>
          </p:nvPr>
        </p:nvSpPr>
        <p:spPr>
          <a:xfrm>
            <a:off x="831850" y="4589462"/>
            <a:ext cx="10515599" cy="1500187"/>
          </a:xfrm>
          <a:prstGeom prst="rect">
            <a:avLst/>
          </a:prstGeom>
          <a:noFill/>
          <a:ln>
            <a:noFill/>
          </a:ln>
        </p:spPr>
        <p:txBody>
          <a:bodyPr lIns="91425" tIns="91425" rIns="91425" bIns="91425" anchor="t" anchorCtr="0"/>
          <a:lstStyle>
            <a:lvl1pPr marL="0" marR="0" lvl="0" indent="0" algn="l" rtl="0">
              <a:lnSpc>
                <a:spcPct val="90000"/>
              </a:lnSpc>
              <a:spcBef>
                <a:spcPts val="1000"/>
              </a:spcBef>
              <a:buClr>
                <a:srgbClr val="888888"/>
              </a:buClr>
              <a:buFont typeface="Arial"/>
              <a:buNone/>
              <a:defRPr sz="2400" b="0" i="0" u="none" strike="noStrike" cap="none">
                <a:solidFill>
                  <a:srgbClr val="888888"/>
                </a:solidFill>
                <a:latin typeface="Calibri"/>
                <a:ea typeface="Calibri"/>
                <a:cs typeface="Calibri"/>
                <a:sym typeface="Calibri"/>
              </a:defRPr>
            </a:lvl1pPr>
            <a:lvl2pPr marL="457200" marR="0" lvl="1" indent="0" algn="l" rtl="0">
              <a:lnSpc>
                <a:spcPct val="90000"/>
              </a:lnSpc>
              <a:spcBef>
                <a:spcPts val="500"/>
              </a:spcBef>
              <a:buClr>
                <a:srgbClr val="888888"/>
              </a:buClr>
              <a:buFont typeface="Arial"/>
              <a:buNone/>
              <a:defRPr sz="2000" b="0" i="0" u="none" strike="noStrike" cap="none">
                <a:solidFill>
                  <a:srgbClr val="888888"/>
                </a:solidFill>
                <a:latin typeface="Calibri"/>
                <a:ea typeface="Calibri"/>
                <a:cs typeface="Calibri"/>
                <a:sym typeface="Calibri"/>
              </a:defRPr>
            </a:lvl2pPr>
            <a:lvl3pPr marL="914400" marR="0" lvl="2" indent="0" algn="l" rtl="0">
              <a:lnSpc>
                <a:spcPct val="90000"/>
              </a:lnSpc>
              <a:spcBef>
                <a:spcPts val="500"/>
              </a:spcBef>
              <a:buClr>
                <a:srgbClr val="888888"/>
              </a:buClr>
              <a:buFont typeface="Arial"/>
              <a:buNone/>
              <a:defRPr sz="1800" b="0" i="0" u="none" strike="noStrike" cap="none">
                <a:solidFill>
                  <a:srgbClr val="888888"/>
                </a:solidFill>
                <a:latin typeface="Calibri"/>
                <a:ea typeface="Calibri"/>
                <a:cs typeface="Calibri"/>
                <a:sym typeface="Calibri"/>
              </a:defRPr>
            </a:lvl3pPr>
            <a:lvl4pPr marL="1371600" marR="0" lvl="3"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4pPr>
            <a:lvl5pPr marL="1828800" marR="0" lvl="4"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5pPr>
            <a:lvl6pPr marL="2286000" marR="0" lvl="5"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6pPr>
            <a:lvl7pPr marL="2743200" marR="0" lvl="6"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7pPr>
            <a:lvl8pPr marL="3200400" marR="0" lvl="7"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8pPr>
            <a:lvl9pPr marL="3657600" marR="0" lvl="8"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9pPr>
          </a:lstStyle>
          <a:p>
            <a:endParaRPr/>
          </a:p>
        </p:txBody>
      </p:sp>
      <p:sp>
        <p:nvSpPr>
          <p:cNvPr id="39" name="Shape 39"/>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40" name="Shape 40"/>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41" name="Shape 41"/>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accent1"/>
              </a:buClr>
              <a:buSzPct val="25000"/>
              <a:buFont typeface="Trebuchet MS"/>
              <a:buNone/>
            </a:pPr>
            <a:fld id="{00000000-1234-1234-1234-123412341234}" type="slidenum">
              <a:rPr lang="ja-JP" sz="900" b="0" i="0" u="none" strike="noStrike" cap="none">
                <a:solidFill>
                  <a:schemeClr val="accent1"/>
                </a:solidFill>
                <a:latin typeface="Trebuchet MS"/>
                <a:ea typeface="Trebuchet MS"/>
                <a:cs typeface="Trebuchet MS"/>
                <a:sym typeface="Trebuchet MS"/>
              </a:rPr>
              <a:t>‹#›</a:t>
            </a:fld>
            <a:endParaRPr lang="ja-JP" sz="900" b="0" i="0" u="none" strike="noStrike" cap="none">
              <a:solidFill>
                <a:schemeClr val="accent1"/>
              </a:solidFill>
              <a:latin typeface="Trebuchet MS"/>
              <a:ea typeface="Trebuchet MS"/>
              <a:cs typeface="Trebuchet MS"/>
              <a:sym typeface="Trebuchet M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cSld name="2 つのコンテンツ">
    <p:spTree>
      <p:nvGrpSpPr>
        <p:cNvPr id="1" name="Shape 42"/>
        <p:cNvGrpSpPr/>
        <p:nvPr/>
      </p:nvGrpSpPr>
      <p:grpSpPr>
        <a:xfrm>
          <a:off x="0" y="0"/>
          <a:ext cx="0" cy="0"/>
          <a:chOff x="0" y="0"/>
          <a:chExt cx="0" cy="0"/>
        </a:xfrm>
      </p:grpSpPr>
      <p:sp>
        <p:nvSpPr>
          <p:cNvPr id="43" name="Shape 43"/>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44" name="Shape 44"/>
          <p:cNvSpPr txBox="1">
            <a:spLocks noGrp="1"/>
          </p:cNvSpPr>
          <p:nvPr>
            <p:ph type="body" idx="1"/>
          </p:nvPr>
        </p:nvSpPr>
        <p:spPr>
          <a:xfrm>
            <a:off x="838200" y="1825625"/>
            <a:ext cx="5181600"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5" name="Shape 45"/>
          <p:cNvSpPr txBox="1">
            <a:spLocks noGrp="1"/>
          </p:cNvSpPr>
          <p:nvPr>
            <p:ph type="body" idx="2"/>
          </p:nvPr>
        </p:nvSpPr>
        <p:spPr>
          <a:xfrm>
            <a:off x="6172200" y="1825625"/>
            <a:ext cx="5181600"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6" name="Shape 46"/>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47" name="Shape 47"/>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48" name="Shape 48"/>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accent1"/>
              </a:buClr>
              <a:buSzPct val="25000"/>
              <a:buFont typeface="Trebuchet MS"/>
              <a:buNone/>
            </a:pPr>
            <a:fld id="{00000000-1234-1234-1234-123412341234}" type="slidenum">
              <a:rPr lang="ja-JP" sz="900" b="0" i="0" u="none" strike="noStrike" cap="none">
                <a:solidFill>
                  <a:schemeClr val="accent1"/>
                </a:solidFill>
                <a:latin typeface="Trebuchet MS"/>
                <a:ea typeface="Trebuchet MS"/>
                <a:cs typeface="Trebuchet MS"/>
                <a:sym typeface="Trebuchet MS"/>
              </a:rPr>
              <a:t>‹#›</a:t>
            </a:fld>
            <a:endParaRPr lang="ja-JP" sz="900" b="0" i="0" u="none" strike="noStrike" cap="none">
              <a:solidFill>
                <a:schemeClr val="accent1"/>
              </a:solidFill>
              <a:latin typeface="Trebuchet MS"/>
              <a:ea typeface="Trebuchet MS"/>
              <a:cs typeface="Trebuchet MS"/>
              <a:sym typeface="Trebuchet M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cSld name="比較">
    <p:spTree>
      <p:nvGrpSpPr>
        <p:cNvPr id="1" name="Shape 49"/>
        <p:cNvGrpSpPr/>
        <p:nvPr/>
      </p:nvGrpSpPr>
      <p:grpSpPr>
        <a:xfrm>
          <a:off x="0" y="0"/>
          <a:ext cx="0" cy="0"/>
          <a:chOff x="0" y="0"/>
          <a:chExt cx="0" cy="0"/>
        </a:xfrm>
      </p:grpSpPr>
      <p:sp>
        <p:nvSpPr>
          <p:cNvPr id="50" name="Shape 50"/>
          <p:cNvSpPr txBox="1">
            <a:spLocks noGrp="1"/>
          </p:cNvSpPr>
          <p:nvPr>
            <p:ph type="title"/>
          </p:nvPr>
        </p:nvSpPr>
        <p:spPr>
          <a:xfrm>
            <a:off x="839787"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51" name="Shape 51"/>
          <p:cNvSpPr txBox="1">
            <a:spLocks noGrp="1"/>
          </p:cNvSpPr>
          <p:nvPr>
            <p:ph type="body" idx="1"/>
          </p:nvPr>
        </p:nvSpPr>
        <p:spPr>
          <a:xfrm>
            <a:off x="839787" y="1681163"/>
            <a:ext cx="5157787" cy="823912"/>
          </a:xfrm>
          <a:prstGeom prst="rect">
            <a:avLst/>
          </a:prstGeom>
          <a:noFill/>
          <a:ln>
            <a:noFill/>
          </a:ln>
        </p:spPr>
        <p:txBody>
          <a:bodyPr lIns="91425" tIns="91425" rIns="91425" bIns="91425" anchor="b" anchorCtr="0"/>
          <a:lstStyle>
            <a:lvl1pPr marL="0" marR="0" lvl="0" indent="0" algn="l" rtl="0">
              <a:lnSpc>
                <a:spcPct val="90000"/>
              </a:lnSpc>
              <a:spcBef>
                <a:spcPts val="100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52" name="Shape 52"/>
          <p:cNvSpPr txBox="1">
            <a:spLocks noGrp="1"/>
          </p:cNvSpPr>
          <p:nvPr>
            <p:ph type="body" idx="2"/>
          </p:nvPr>
        </p:nvSpPr>
        <p:spPr>
          <a:xfrm>
            <a:off x="839787" y="2505075"/>
            <a:ext cx="5157787" cy="368458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3" name="Shape 53"/>
          <p:cNvSpPr txBox="1">
            <a:spLocks noGrp="1"/>
          </p:cNvSpPr>
          <p:nvPr>
            <p:ph type="body" idx="3"/>
          </p:nvPr>
        </p:nvSpPr>
        <p:spPr>
          <a:xfrm>
            <a:off x="6172200" y="1681163"/>
            <a:ext cx="5183187" cy="823912"/>
          </a:xfrm>
          <a:prstGeom prst="rect">
            <a:avLst/>
          </a:prstGeom>
          <a:noFill/>
          <a:ln>
            <a:noFill/>
          </a:ln>
        </p:spPr>
        <p:txBody>
          <a:bodyPr lIns="91425" tIns="91425" rIns="91425" bIns="91425" anchor="b" anchorCtr="0"/>
          <a:lstStyle>
            <a:lvl1pPr marL="0" marR="0" lvl="0" indent="0" algn="l" rtl="0">
              <a:lnSpc>
                <a:spcPct val="90000"/>
              </a:lnSpc>
              <a:spcBef>
                <a:spcPts val="100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54" name="Shape 54"/>
          <p:cNvSpPr txBox="1">
            <a:spLocks noGrp="1"/>
          </p:cNvSpPr>
          <p:nvPr>
            <p:ph type="body" idx="4"/>
          </p:nvPr>
        </p:nvSpPr>
        <p:spPr>
          <a:xfrm>
            <a:off x="6172200" y="2505075"/>
            <a:ext cx="5183187" cy="368458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5" name="Shape 55"/>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56" name="Shape 56"/>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57" name="Shape 57"/>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accent1"/>
              </a:buClr>
              <a:buSzPct val="25000"/>
              <a:buFont typeface="Trebuchet MS"/>
              <a:buNone/>
            </a:pPr>
            <a:fld id="{00000000-1234-1234-1234-123412341234}" type="slidenum">
              <a:rPr lang="ja-JP" sz="900" b="0" i="0" u="none" strike="noStrike" cap="none">
                <a:solidFill>
                  <a:schemeClr val="accent1"/>
                </a:solidFill>
                <a:latin typeface="Trebuchet MS"/>
                <a:ea typeface="Trebuchet MS"/>
                <a:cs typeface="Trebuchet MS"/>
                <a:sym typeface="Trebuchet MS"/>
              </a:rPr>
              <a:t>‹#›</a:t>
            </a:fld>
            <a:endParaRPr lang="ja-JP" sz="900" b="0" i="0" u="none" strike="noStrike" cap="none">
              <a:solidFill>
                <a:schemeClr val="accent1"/>
              </a:solidFill>
              <a:latin typeface="Trebuchet MS"/>
              <a:ea typeface="Trebuchet MS"/>
              <a:cs typeface="Trebuchet MS"/>
              <a:sym typeface="Trebuchet M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タイトル付きの コンテンツ">
    <p:spTree>
      <p:nvGrpSpPr>
        <p:cNvPr id="1" name="Shape 58"/>
        <p:cNvGrpSpPr/>
        <p:nvPr/>
      </p:nvGrpSpPr>
      <p:grpSpPr>
        <a:xfrm>
          <a:off x="0" y="0"/>
          <a:ext cx="0" cy="0"/>
          <a:chOff x="0" y="0"/>
          <a:chExt cx="0" cy="0"/>
        </a:xfrm>
      </p:grpSpPr>
      <p:sp>
        <p:nvSpPr>
          <p:cNvPr id="59" name="Shape 59"/>
          <p:cNvSpPr txBox="1">
            <a:spLocks noGrp="1"/>
          </p:cNvSpPr>
          <p:nvPr>
            <p:ph type="title"/>
          </p:nvPr>
        </p:nvSpPr>
        <p:spPr>
          <a:xfrm>
            <a:off x="839787" y="457200"/>
            <a:ext cx="3932237" cy="1600199"/>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32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0" name="Shape 60"/>
          <p:cNvSpPr txBox="1">
            <a:spLocks noGrp="1"/>
          </p:cNvSpPr>
          <p:nvPr>
            <p:ph type="body" idx="1"/>
          </p:nvPr>
        </p:nvSpPr>
        <p:spPr>
          <a:xfrm>
            <a:off x="5183187" y="987425"/>
            <a:ext cx="6172199" cy="4873624"/>
          </a:xfrm>
          <a:prstGeom prst="rect">
            <a:avLst/>
          </a:prstGeom>
          <a:noFill/>
          <a:ln>
            <a:noFill/>
          </a:ln>
        </p:spPr>
        <p:txBody>
          <a:bodyPr lIns="91425" tIns="91425" rIns="91425" bIns="91425" anchor="t" anchorCtr="0"/>
          <a:lstStyle>
            <a:lvl1pPr marL="228600" marR="0" lvl="0" indent="-25400" algn="l" rtl="0">
              <a:lnSpc>
                <a:spcPct val="90000"/>
              </a:lnSpc>
              <a:spcBef>
                <a:spcPts val="100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685800" marR="0" lvl="1" indent="-50800" algn="l" rtl="0">
              <a:lnSpc>
                <a:spcPct val="90000"/>
              </a:lnSpc>
              <a:spcBef>
                <a:spcPts val="5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61" name="Shape 61"/>
          <p:cNvSpPr txBox="1">
            <a:spLocks noGrp="1"/>
          </p:cNvSpPr>
          <p:nvPr>
            <p:ph type="body" idx="2"/>
          </p:nvPr>
        </p:nvSpPr>
        <p:spPr>
          <a:xfrm>
            <a:off x="839787" y="2057400"/>
            <a:ext cx="3932237" cy="3811588"/>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16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14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2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62" name="Shape 62"/>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63" name="Shape 63"/>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64" name="Shape 64"/>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accent1"/>
              </a:buClr>
              <a:buSzPct val="25000"/>
              <a:buFont typeface="Trebuchet MS"/>
              <a:buNone/>
            </a:pPr>
            <a:fld id="{00000000-1234-1234-1234-123412341234}" type="slidenum">
              <a:rPr lang="ja-JP" sz="900" b="0" i="0" u="none" strike="noStrike" cap="none">
                <a:solidFill>
                  <a:schemeClr val="accent1"/>
                </a:solidFill>
                <a:latin typeface="Trebuchet MS"/>
                <a:ea typeface="Trebuchet MS"/>
                <a:cs typeface="Trebuchet MS"/>
                <a:sym typeface="Trebuchet MS"/>
              </a:rPr>
              <a:t>‹#›</a:t>
            </a:fld>
            <a:endParaRPr lang="ja-JP" sz="900" b="0" i="0" u="none" strike="noStrike" cap="none">
              <a:solidFill>
                <a:schemeClr val="accent1"/>
              </a:solidFill>
              <a:latin typeface="Trebuchet MS"/>
              <a:ea typeface="Trebuchet MS"/>
              <a:cs typeface="Trebuchet MS"/>
              <a:sym typeface="Trebuchet M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タイトル付きの図">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839787" y="457200"/>
            <a:ext cx="3932237" cy="1600199"/>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32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7" name="Shape 67"/>
          <p:cNvSpPr>
            <a:spLocks noGrp="1"/>
          </p:cNvSpPr>
          <p:nvPr>
            <p:ph type="pic" idx="2"/>
          </p:nvPr>
        </p:nvSpPr>
        <p:spPr>
          <a:xfrm>
            <a:off x="5183187" y="987425"/>
            <a:ext cx="6172199" cy="4873624"/>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32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28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24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8" name="Shape 68"/>
          <p:cNvSpPr txBox="1">
            <a:spLocks noGrp="1"/>
          </p:cNvSpPr>
          <p:nvPr>
            <p:ph type="body" idx="1"/>
          </p:nvPr>
        </p:nvSpPr>
        <p:spPr>
          <a:xfrm>
            <a:off x="839787" y="2057400"/>
            <a:ext cx="3932237" cy="3811588"/>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16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14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2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69" name="Shape 69"/>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70" name="Shape 70"/>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71" name="Shape 71"/>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accent1"/>
              </a:buClr>
              <a:buSzPct val="25000"/>
              <a:buFont typeface="Trebuchet MS"/>
              <a:buNone/>
            </a:pPr>
            <a:fld id="{00000000-1234-1234-1234-123412341234}" type="slidenum">
              <a:rPr lang="ja-JP" sz="900" b="0" i="0" u="none" strike="noStrike" cap="none">
                <a:solidFill>
                  <a:schemeClr val="accent1"/>
                </a:solidFill>
                <a:latin typeface="Trebuchet MS"/>
                <a:ea typeface="Trebuchet MS"/>
                <a:cs typeface="Trebuchet MS"/>
                <a:sym typeface="Trebuchet MS"/>
              </a:rPr>
              <a:t>‹#›</a:t>
            </a:fld>
            <a:endParaRPr lang="ja-JP" sz="900" b="0" i="0" u="none" strike="noStrike" cap="none">
              <a:solidFill>
                <a:schemeClr val="accent1"/>
              </a:solidFill>
              <a:latin typeface="Trebuchet MS"/>
              <a:ea typeface="Trebuchet MS"/>
              <a:cs typeface="Trebuchet MS"/>
              <a:sym typeface="Trebuchet M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838200" y="1825625"/>
            <a:ext cx="10515599"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Shape 12"/>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13" name="Shape 13"/>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lnSpc>
                <a:spcPct val="100000"/>
              </a:lnSpc>
              <a:spcBef>
                <a:spcPts val="0"/>
              </a:spcBef>
              <a:spcAft>
                <a:spcPts val="0"/>
              </a:spcAft>
              <a:buClr>
                <a:srgbClr val="888888"/>
              </a:buClr>
              <a:buFont typeface="Arial"/>
              <a:buNone/>
              <a:defRPr sz="1200" b="0" i="0" u="none" strike="noStrike" cap="none">
                <a:solidFill>
                  <a:srgbClr val="888888"/>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2743200" marR="0" lvl="6"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3200400" marR="0" lvl="7"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3657600" marR="0" lvl="8" indent="0" algn="l" rtl="0">
              <a:lnSpc>
                <a:spcPct val="100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
        <p:nvSpPr>
          <p:cNvPr id="14" name="Shape 14"/>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chemeClr val="accent1"/>
              </a:buClr>
              <a:buSzPct val="25000"/>
              <a:buFont typeface="Trebuchet MS"/>
              <a:buNone/>
            </a:pPr>
            <a:fld id="{00000000-1234-1234-1234-123412341234}" type="slidenum">
              <a:rPr lang="ja-JP" sz="900" b="0" i="0" u="none" strike="noStrike" cap="none">
                <a:solidFill>
                  <a:schemeClr val="accent1"/>
                </a:solidFill>
                <a:latin typeface="Trebuchet MS"/>
                <a:ea typeface="Trebuchet MS"/>
                <a:cs typeface="Trebuchet MS"/>
                <a:sym typeface="Trebuchet MS"/>
              </a:rPr>
              <a:t>‹#›</a:t>
            </a:fld>
            <a:endParaRPr lang="ja-JP" sz="900" b="0" i="0" u="none" strike="noStrike" cap="none">
              <a:solidFill>
                <a:schemeClr val="accent1"/>
              </a:solidFill>
              <a:latin typeface="Trebuchet MS"/>
              <a:ea typeface="Trebuchet MS"/>
              <a:cs typeface="Trebuchet MS"/>
              <a:sym typeface="Trebuchet MS"/>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8.xml"/><Relationship Id="rId1" Type="http://schemas.openxmlformats.org/officeDocument/2006/relationships/slideLayout" Target="../slideLayouts/slideLayout3.xml"/><Relationship Id="rId4" Type="http://schemas.openxmlformats.org/officeDocument/2006/relationships/image" Target="../media/image5.jpg"/></Relationships>
</file>

<file path=ppt/slides/_rels/slide1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prw.kyodonews.jp/opn/release/201511205839/" TargetMode="External"/><Relationship Id="rId2" Type="http://schemas.openxmlformats.org/officeDocument/2006/relationships/notesSlide" Target="../notesSlides/notesSlide19.xml"/><Relationship Id="rId1" Type="http://schemas.openxmlformats.org/officeDocument/2006/relationships/slideLayout" Target="../slideLayouts/slideLayout4.xml"/><Relationship Id="rId4" Type="http://schemas.openxmlformats.org/officeDocument/2006/relationships/hyperlink" Target="http://newsphere.jp/national/20151206-1/"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Shape 88"/>
          <p:cNvSpPr txBox="1">
            <a:spLocks noGrp="1"/>
          </p:cNvSpPr>
          <p:nvPr>
            <p:ph type="ctrTitle"/>
          </p:nvPr>
        </p:nvSpPr>
        <p:spPr>
          <a:xfrm>
            <a:off x="865366" y="0"/>
            <a:ext cx="8001000" cy="1871931"/>
          </a:xfrm>
          <a:prstGeom prst="rect">
            <a:avLst/>
          </a:prstGeom>
          <a:noFill/>
          <a:ln>
            <a:noFill/>
          </a:ln>
        </p:spPr>
        <p:txBody>
          <a:bodyPr lIns="91425" tIns="45700" rIns="91425" bIns="45700" anchor="b" anchorCtr="0">
            <a:noAutofit/>
          </a:bodyPr>
          <a:lstStyle/>
          <a:p>
            <a:pPr marL="0" marR="0" lvl="0" indent="0" algn="r" rtl="0">
              <a:lnSpc>
                <a:spcPct val="90000"/>
              </a:lnSpc>
              <a:spcBef>
                <a:spcPts val="0"/>
              </a:spcBef>
              <a:buClr>
                <a:schemeClr val="accent1"/>
              </a:buClr>
              <a:buSzPct val="25000"/>
              <a:buFont typeface="Trebuchet MS"/>
              <a:buNone/>
            </a:pPr>
            <a:r>
              <a:rPr lang="ja-JP" sz="5400" b="0" i="0" u="none" strike="noStrike" cap="none" dirty="0">
                <a:solidFill>
                  <a:schemeClr val="accent1"/>
                </a:solidFill>
                <a:latin typeface="Trebuchet MS"/>
                <a:ea typeface="Trebuchet MS"/>
                <a:cs typeface="Trebuchet MS"/>
                <a:sym typeface="Trebuchet MS"/>
              </a:rPr>
              <a:t>寺巡りによる日本の古き良き文化の普及</a:t>
            </a:r>
          </a:p>
        </p:txBody>
      </p:sp>
      <p:sp>
        <p:nvSpPr>
          <p:cNvPr id="89" name="Shape 89"/>
          <p:cNvSpPr txBox="1">
            <a:spLocks noGrp="1"/>
          </p:cNvSpPr>
          <p:nvPr>
            <p:ph type="subTitle" idx="1"/>
          </p:nvPr>
        </p:nvSpPr>
        <p:spPr>
          <a:xfrm>
            <a:off x="5866530" y="2032318"/>
            <a:ext cx="4312639" cy="1947332"/>
          </a:xfrm>
          <a:prstGeom prst="rect">
            <a:avLst/>
          </a:prstGeom>
          <a:noFill/>
          <a:ln>
            <a:noFill/>
          </a:ln>
        </p:spPr>
        <p:txBody>
          <a:bodyPr lIns="91425" tIns="45700" rIns="91425" bIns="45700" anchor="t" anchorCtr="0">
            <a:noAutofit/>
          </a:bodyPr>
          <a:lstStyle/>
          <a:p>
            <a:pPr marL="0" marR="0" lvl="0" indent="0" algn="r" rtl="0">
              <a:lnSpc>
                <a:spcPct val="90000"/>
              </a:lnSpc>
              <a:spcBef>
                <a:spcPts val="0"/>
              </a:spcBef>
              <a:spcAft>
                <a:spcPts val="0"/>
              </a:spcAft>
              <a:buClr>
                <a:schemeClr val="accent1"/>
              </a:buClr>
              <a:buSzPct val="25000"/>
              <a:buFont typeface="Noto Sans Symbols"/>
              <a:buNone/>
            </a:pPr>
            <a:r>
              <a:rPr lang="ja-JP" sz="3200" b="0" i="0" u="none" strike="noStrike" cap="none">
                <a:solidFill>
                  <a:schemeClr val="dk1"/>
                </a:solidFill>
                <a:latin typeface="Trebuchet MS"/>
                <a:ea typeface="Trebuchet MS"/>
                <a:cs typeface="Trebuchet MS"/>
                <a:sym typeface="Trebuchet MS"/>
              </a:rPr>
              <a:t>龍谷大学　社会学部</a:t>
            </a:r>
          </a:p>
          <a:p>
            <a:pPr marL="0" marR="0" lvl="0" indent="0" algn="r" rtl="0">
              <a:lnSpc>
                <a:spcPct val="90000"/>
              </a:lnSpc>
              <a:spcBef>
                <a:spcPts val="1000"/>
              </a:spcBef>
              <a:spcAft>
                <a:spcPts val="0"/>
              </a:spcAft>
              <a:buClr>
                <a:schemeClr val="accent1"/>
              </a:buClr>
              <a:buSzPct val="25000"/>
              <a:buFont typeface="Noto Sans Symbols"/>
              <a:buNone/>
            </a:pPr>
            <a:endParaRPr sz="3200" b="0" i="0" u="none" strike="noStrike" cap="none">
              <a:solidFill>
                <a:schemeClr val="dk1"/>
              </a:solidFill>
              <a:latin typeface="Trebuchet MS"/>
              <a:ea typeface="Trebuchet MS"/>
              <a:cs typeface="Trebuchet MS"/>
              <a:sym typeface="Trebuchet MS"/>
            </a:endParaRPr>
          </a:p>
          <a:p>
            <a:pPr marL="0" marR="0" lvl="0" indent="0" algn="r" rtl="0">
              <a:lnSpc>
                <a:spcPct val="90000"/>
              </a:lnSpc>
              <a:spcBef>
                <a:spcPts val="1000"/>
              </a:spcBef>
              <a:spcAft>
                <a:spcPts val="0"/>
              </a:spcAft>
              <a:buClr>
                <a:schemeClr val="accent1"/>
              </a:buClr>
              <a:buSzPct val="25000"/>
              <a:buFont typeface="Noto Sans Symbols"/>
              <a:buNone/>
            </a:pPr>
            <a:r>
              <a:rPr lang="ja-JP" sz="3200" b="0" i="0" u="none" strike="noStrike" cap="none">
                <a:solidFill>
                  <a:schemeClr val="dk1"/>
                </a:solidFill>
                <a:latin typeface="Trebuchet MS"/>
                <a:ea typeface="Trebuchet MS"/>
                <a:cs typeface="Trebuchet MS"/>
                <a:sym typeface="Trebuchet MS"/>
              </a:rPr>
              <a:t>久保ゼミ　髙田チーム</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Shape 163"/>
          <p:cNvSpPr txBox="1">
            <a:spLocks noGrp="1"/>
          </p:cNvSpPr>
          <p:nvPr>
            <p:ph type="subTitle" idx="1"/>
          </p:nvPr>
        </p:nvSpPr>
        <p:spPr>
          <a:xfrm>
            <a:off x="872587" y="1059383"/>
            <a:ext cx="9500445" cy="1487170"/>
          </a:xfrm>
          <a:prstGeom prst="rect">
            <a:avLst/>
          </a:prstGeom>
          <a:noFill/>
          <a:ln>
            <a:noFill/>
          </a:ln>
        </p:spPr>
        <p:txBody>
          <a:bodyPr lIns="91425" tIns="45700" rIns="91425" bIns="45700" anchor="t" anchorCtr="0">
            <a:noAutofit/>
          </a:bodyPr>
          <a:lstStyle/>
          <a:p>
            <a:pPr marL="0" marR="0" lvl="0" indent="0" algn="l" rtl="0">
              <a:lnSpc>
                <a:spcPct val="90000"/>
              </a:lnSpc>
              <a:spcBef>
                <a:spcPts val="0"/>
              </a:spcBef>
              <a:spcAft>
                <a:spcPts val="0"/>
              </a:spcAft>
              <a:buClr>
                <a:schemeClr val="accent1"/>
              </a:buClr>
              <a:buSzPct val="25000"/>
              <a:buFont typeface="Noto Sans Symbols"/>
              <a:buNone/>
            </a:pPr>
            <a:endParaRPr lang="en-US" altLang="ja-JP" sz="5400" b="0" i="0" u="none" strike="noStrike" cap="none" dirty="0" smtClean="0">
              <a:solidFill>
                <a:schemeClr val="dk1"/>
              </a:solidFill>
              <a:latin typeface="Trebuchet MS"/>
              <a:ea typeface="Trebuchet MS"/>
              <a:cs typeface="Trebuchet MS"/>
              <a:sym typeface="Trebuchet MS"/>
            </a:endParaRPr>
          </a:p>
          <a:p>
            <a:pPr marL="0" marR="0" lvl="0" indent="0" algn="l" rtl="0">
              <a:lnSpc>
                <a:spcPct val="90000"/>
              </a:lnSpc>
              <a:spcBef>
                <a:spcPts val="0"/>
              </a:spcBef>
              <a:spcAft>
                <a:spcPts val="0"/>
              </a:spcAft>
              <a:buClr>
                <a:schemeClr val="accent1"/>
              </a:buClr>
              <a:buSzPct val="25000"/>
              <a:buFont typeface="Noto Sans Symbols"/>
              <a:buNone/>
            </a:pPr>
            <a:endParaRPr lang="en-US" altLang="ja-JP" sz="5400" b="0" i="0" u="none" strike="noStrike" cap="none" dirty="0" smtClean="0">
              <a:solidFill>
                <a:schemeClr val="dk1"/>
              </a:solidFill>
              <a:latin typeface="Trebuchet MS"/>
              <a:ea typeface="Trebuchet MS"/>
              <a:cs typeface="Trebuchet MS"/>
              <a:sym typeface="Trebuchet MS"/>
            </a:endParaRPr>
          </a:p>
          <a:p>
            <a:pPr marL="0" marR="0" lvl="0" indent="0" algn="l" rtl="0">
              <a:lnSpc>
                <a:spcPct val="90000"/>
              </a:lnSpc>
              <a:spcBef>
                <a:spcPts val="0"/>
              </a:spcBef>
              <a:spcAft>
                <a:spcPts val="0"/>
              </a:spcAft>
              <a:buClr>
                <a:schemeClr val="accent1"/>
              </a:buClr>
              <a:buSzPct val="25000"/>
              <a:buFont typeface="Noto Sans Symbols"/>
              <a:buNone/>
            </a:pPr>
            <a:r>
              <a:rPr lang="ja-JP" sz="4800" b="0" i="0" u="none" strike="noStrike" cap="none" dirty="0" smtClean="0">
                <a:solidFill>
                  <a:schemeClr val="dk1"/>
                </a:solidFill>
                <a:latin typeface="Trebuchet MS"/>
                <a:ea typeface="Trebuchet MS"/>
                <a:cs typeface="Trebuchet MS"/>
                <a:sym typeface="Trebuchet MS"/>
              </a:rPr>
              <a:t>現代</a:t>
            </a:r>
            <a:r>
              <a:rPr lang="ja-JP" sz="4800" b="0" i="0" u="none" strike="noStrike" cap="none" dirty="0">
                <a:solidFill>
                  <a:schemeClr val="dk1"/>
                </a:solidFill>
                <a:latin typeface="Trebuchet MS"/>
                <a:ea typeface="Trebuchet MS"/>
                <a:cs typeface="Trebuchet MS"/>
                <a:sym typeface="Trebuchet MS"/>
              </a:rPr>
              <a:t>では檀家と門徒の関係が薄くなっている</a:t>
            </a:r>
          </a:p>
        </p:txBody>
      </p:sp>
      <p:sp>
        <p:nvSpPr>
          <p:cNvPr id="164" name="Shape 164"/>
          <p:cNvSpPr/>
          <p:nvPr/>
        </p:nvSpPr>
        <p:spPr>
          <a:xfrm>
            <a:off x="1200051" y="136055"/>
            <a:ext cx="10857082" cy="923328"/>
          </a:xfrm>
          <a:prstGeom prst="rect">
            <a:avLst/>
          </a:prstGeom>
          <a:noFill/>
          <a:ln>
            <a:noFill/>
          </a:ln>
        </p:spPr>
        <p:txBody>
          <a:bodyPr lIns="91425" tIns="45700" rIns="91425" bIns="45700" anchor="t" anchorCtr="0">
            <a:noAutofit/>
          </a:bodyPr>
          <a:lstStyle/>
          <a:p>
            <a:pPr marL="0" marR="0" lvl="0" indent="0" rtl="0">
              <a:lnSpc>
                <a:spcPct val="100000"/>
              </a:lnSpc>
              <a:spcBef>
                <a:spcPts val="0"/>
              </a:spcBef>
              <a:spcAft>
                <a:spcPts val="0"/>
              </a:spcAft>
              <a:buClr>
                <a:schemeClr val="accent1"/>
              </a:buClr>
              <a:buSzPct val="25000"/>
              <a:buFont typeface="Trebuchet MS"/>
              <a:buNone/>
            </a:pPr>
            <a:r>
              <a:rPr lang="ja-JP" altLang="en-US" sz="5400" b="0" i="0" u="none" strike="noStrike" cap="none" dirty="0" smtClean="0">
                <a:solidFill>
                  <a:schemeClr val="accent1"/>
                </a:solidFill>
                <a:latin typeface="Trebuchet MS"/>
                <a:ea typeface="Trebuchet MS"/>
                <a:cs typeface="Trebuchet MS"/>
                <a:sym typeface="Trebuchet MS"/>
              </a:rPr>
              <a:t>２．なぜ「</a:t>
            </a:r>
            <a:r>
              <a:rPr lang="ja-JP" altLang="en-US" sz="5400" b="0" i="0" u="none" strike="noStrike" cap="none" dirty="0" smtClean="0">
                <a:solidFill>
                  <a:srgbClr val="FF0000"/>
                </a:solidFill>
                <a:latin typeface="Trebuchet MS"/>
                <a:ea typeface="Trebuchet MS"/>
                <a:cs typeface="Trebuchet MS"/>
                <a:sym typeface="Trebuchet MS"/>
              </a:rPr>
              <a:t>寺</a:t>
            </a:r>
            <a:r>
              <a:rPr lang="ja-JP" altLang="en-US" sz="5400" b="0" i="0" u="none" strike="noStrike" cap="none" dirty="0" smtClean="0">
                <a:solidFill>
                  <a:schemeClr val="accent1"/>
                </a:solidFill>
                <a:latin typeface="Trebuchet MS"/>
                <a:ea typeface="Trebuchet MS"/>
                <a:cs typeface="Trebuchet MS"/>
                <a:sym typeface="Trebuchet MS"/>
              </a:rPr>
              <a:t>」を選んだのか</a:t>
            </a:r>
            <a:endParaRPr lang="en-US" altLang="ja-JP" sz="5400" dirty="0">
              <a:solidFill>
                <a:schemeClr val="accent1"/>
              </a:solidFill>
              <a:latin typeface="Trebuchet MS"/>
              <a:ea typeface="Trebuchet MS"/>
              <a:cs typeface="Trebuchet MS"/>
              <a:sym typeface="Trebuchet MS"/>
            </a:endParaRPr>
          </a:p>
          <a:p>
            <a:pPr marL="0" marR="0" lvl="0" indent="0" rtl="0">
              <a:lnSpc>
                <a:spcPct val="100000"/>
              </a:lnSpc>
              <a:spcBef>
                <a:spcPts val="0"/>
              </a:spcBef>
              <a:spcAft>
                <a:spcPts val="0"/>
              </a:spcAft>
              <a:buClr>
                <a:schemeClr val="accent1"/>
              </a:buClr>
              <a:buSzPct val="25000"/>
              <a:buFont typeface="Trebuchet MS"/>
              <a:buNone/>
            </a:pPr>
            <a:endParaRPr lang="en-US" altLang="ja-JP" sz="5400" b="0" i="0" u="none" strike="noStrike" cap="none" dirty="0" smtClean="0">
              <a:solidFill>
                <a:schemeClr val="accent1"/>
              </a:solidFill>
              <a:latin typeface="Trebuchet MS"/>
              <a:ea typeface="Trebuchet MS"/>
              <a:cs typeface="Trebuchet MS"/>
              <a:sym typeface="Trebuchet MS"/>
            </a:endParaRPr>
          </a:p>
          <a:p>
            <a:pPr marL="0" marR="0" lvl="0" indent="0" rtl="0">
              <a:lnSpc>
                <a:spcPct val="100000"/>
              </a:lnSpc>
              <a:spcBef>
                <a:spcPts val="0"/>
              </a:spcBef>
              <a:spcAft>
                <a:spcPts val="0"/>
              </a:spcAft>
              <a:buClr>
                <a:schemeClr val="accent1"/>
              </a:buClr>
              <a:buSzPct val="25000"/>
              <a:buFont typeface="Trebuchet MS"/>
              <a:buNone/>
            </a:pPr>
            <a:r>
              <a:rPr lang="ja-JP" sz="4800" b="0" i="0" u="none" strike="noStrike" cap="none" dirty="0" smtClean="0">
                <a:solidFill>
                  <a:schemeClr val="accent1"/>
                </a:solidFill>
                <a:latin typeface="Trebuchet MS"/>
                <a:ea typeface="Trebuchet MS"/>
                <a:cs typeface="Trebuchet MS"/>
                <a:sym typeface="Trebuchet MS"/>
              </a:rPr>
              <a:t>要因</a:t>
            </a:r>
            <a:endParaRPr lang="ja-JP" sz="4800" b="0" i="0" u="none" strike="noStrike" cap="none" dirty="0">
              <a:solidFill>
                <a:schemeClr val="accent1"/>
              </a:solidFill>
              <a:latin typeface="Trebuchet MS"/>
              <a:ea typeface="Trebuchet MS"/>
              <a:cs typeface="Trebuchet MS"/>
              <a:sym typeface="Trebuchet MS"/>
            </a:endParaRPr>
          </a:p>
        </p:txBody>
      </p:sp>
      <p:sp>
        <p:nvSpPr>
          <p:cNvPr id="165" name="Shape 165"/>
          <p:cNvSpPr/>
          <p:nvPr/>
        </p:nvSpPr>
        <p:spPr>
          <a:xfrm>
            <a:off x="4270847" y="3949922"/>
            <a:ext cx="747251" cy="1238863"/>
          </a:xfrm>
          <a:prstGeom prst="downArrow">
            <a:avLst>
              <a:gd name="adj1" fmla="val 50000"/>
              <a:gd name="adj2" fmla="val 50000"/>
            </a:avLst>
          </a:prstGeom>
          <a:solidFill>
            <a:schemeClr val="accent1"/>
          </a:solidFill>
          <a:ln w="12700" cap="flat" cmpd="sng">
            <a:solidFill>
              <a:srgbClr val="42719B"/>
            </a:solidFill>
            <a:prstDash val="solid"/>
            <a:miter/>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400" b="0" i="0" u="none" strike="noStrike" cap="none">
              <a:solidFill>
                <a:schemeClr val="lt1"/>
              </a:solidFill>
              <a:latin typeface="Arial"/>
              <a:ea typeface="Arial"/>
              <a:cs typeface="Arial"/>
              <a:sym typeface="Arial"/>
            </a:endParaRPr>
          </a:p>
        </p:txBody>
      </p:sp>
      <p:sp>
        <p:nvSpPr>
          <p:cNvPr id="166" name="Shape 166"/>
          <p:cNvSpPr txBox="1"/>
          <p:nvPr/>
        </p:nvSpPr>
        <p:spPr>
          <a:xfrm>
            <a:off x="872587" y="4483508"/>
            <a:ext cx="8692842" cy="92332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FF0000"/>
              </a:buClr>
              <a:buSzPct val="25000"/>
              <a:buFont typeface="Arial"/>
              <a:buNone/>
            </a:pPr>
            <a:endParaRPr lang="en-US" altLang="ja-JP" sz="5400" b="0" i="0" u="none" strike="noStrike" cap="none" dirty="0" smtClean="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FF0000"/>
              </a:buClr>
              <a:buSzPct val="25000"/>
              <a:buFont typeface="Arial"/>
              <a:buNone/>
            </a:pPr>
            <a:r>
              <a:rPr lang="ja-JP" sz="4800" b="0" i="0" u="none" strike="noStrike" cap="none" dirty="0" smtClean="0">
                <a:solidFill>
                  <a:srgbClr val="FF0000"/>
                </a:solidFill>
                <a:latin typeface="Arial"/>
                <a:ea typeface="Arial"/>
                <a:cs typeface="Arial"/>
                <a:sym typeface="Arial"/>
              </a:rPr>
              <a:t>寺</a:t>
            </a:r>
            <a:r>
              <a:rPr lang="ja-JP" sz="4800" b="0" i="0" u="none" strike="noStrike" cap="none" dirty="0">
                <a:solidFill>
                  <a:srgbClr val="FF0000"/>
                </a:solidFill>
                <a:latin typeface="Arial"/>
                <a:ea typeface="Arial"/>
                <a:cs typeface="Arial"/>
                <a:sym typeface="Arial"/>
              </a:rPr>
              <a:t>離れ</a:t>
            </a:r>
            <a:r>
              <a:rPr lang="ja-JP" sz="4800" b="0" i="0" u="none" strike="noStrike" cap="none" dirty="0">
                <a:solidFill>
                  <a:srgbClr val="000000"/>
                </a:solidFill>
                <a:latin typeface="Arial"/>
                <a:ea typeface="Arial"/>
                <a:cs typeface="Arial"/>
                <a:sym typeface="Arial"/>
              </a:rPr>
              <a:t>が深刻化されている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66">
                                            <p:txEl>
                                              <p:pRg st="1" end="1"/>
                                            </p:txEl>
                                          </p:spTgt>
                                        </p:tgtEl>
                                        <p:attrNameLst>
                                          <p:attrName>style.visibility</p:attrName>
                                        </p:attrNameLst>
                                      </p:cBhvr>
                                      <p:to>
                                        <p:strVal val="visible"/>
                                      </p:to>
                                    </p:set>
                                    <p:animEffect transition="in" filter="fade">
                                      <p:cBhvr>
                                        <p:cTn id="7" dur="1000"/>
                                        <p:tgtEl>
                                          <p:spTgt spid="166">
                                            <p:txEl>
                                              <p:pRg st="1" end="1"/>
                                            </p:txEl>
                                          </p:spTgt>
                                        </p:tgtEl>
                                      </p:cBhvr>
                                    </p:animEffect>
                                    <p:anim calcmode="lin" valueType="num">
                                      <p:cBhvr>
                                        <p:cTn id="8" dur="1000" fill="hold"/>
                                        <p:tgtEl>
                                          <p:spTgt spid="16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66">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Shape 171"/>
          <p:cNvSpPr txBox="1">
            <a:spLocks noGrp="1"/>
          </p:cNvSpPr>
          <p:nvPr>
            <p:ph type="title"/>
          </p:nvPr>
        </p:nvSpPr>
        <p:spPr>
          <a:xfrm>
            <a:off x="580695" y="389785"/>
            <a:ext cx="8534399" cy="1507067"/>
          </a:xfrm>
          <a:prstGeom prst="rect">
            <a:avLst/>
          </a:prstGeom>
          <a:noFill/>
          <a:ln>
            <a:noFill/>
          </a:ln>
        </p:spPr>
        <p:txBody>
          <a:bodyPr lIns="91425" tIns="45700" rIns="91425" bIns="45700" anchor="t" anchorCtr="0">
            <a:noAutofit/>
          </a:bodyPr>
          <a:lstStyle/>
          <a:p>
            <a:pPr marL="0" marR="0" lvl="0" indent="0" algn="l" rtl="0">
              <a:lnSpc>
                <a:spcPct val="90000"/>
              </a:lnSpc>
              <a:spcBef>
                <a:spcPts val="0"/>
              </a:spcBef>
              <a:buClr>
                <a:schemeClr val="accent1"/>
              </a:buClr>
              <a:buSzPct val="25000"/>
              <a:buFont typeface="Trebuchet MS"/>
              <a:buNone/>
            </a:pPr>
            <a:r>
              <a:rPr lang="ja-JP" sz="4400" b="0" i="0" u="none" strike="noStrike" cap="none">
                <a:solidFill>
                  <a:schemeClr val="accent1"/>
                </a:solidFill>
                <a:latin typeface="Trebuchet MS"/>
                <a:ea typeface="Trebuchet MS"/>
                <a:cs typeface="Trebuchet MS"/>
                <a:sym typeface="Trebuchet MS"/>
              </a:rPr>
              <a:t>お寺の現状</a:t>
            </a:r>
          </a:p>
        </p:txBody>
      </p:sp>
      <p:sp>
        <p:nvSpPr>
          <p:cNvPr id="172" name="Shape 172"/>
          <p:cNvSpPr txBox="1">
            <a:spLocks noGrp="1"/>
          </p:cNvSpPr>
          <p:nvPr>
            <p:ph type="body" idx="1"/>
          </p:nvPr>
        </p:nvSpPr>
        <p:spPr>
          <a:xfrm>
            <a:off x="459925" y="1224950"/>
            <a:ext cx="8534399" cy="5305243"/>
          </a:xfrm>
          <a:prstGeom prst="rect">
            <a:avLst/>
          </a:prstGeom>
          <a:noFill/>
          <a:ln>
            <a:noFill/>
          </a:ln>
        </p:spPr>
        <p:txBody>
          <a:bodyPr lIns="91425" tIns="45700" rIns="91425" bIns="45700" anchor="t" anchorCtr="0">
            <a:noAutofit/>
          </a:bodyPr>
          <a:lstStyle/>
          <a:p>
            <a:pPr marL="0" marR="0" lvl="0" indent="0" algn="l" rtl="0">
              <a:lnSpc>
                <a:spcPct val="90000"/>
              </a:lnSpc>
              <a:spcBef>
                <a:spcPts val="0"/>
              </a:spcBef>
              <a:spcAft>
                <a:spcPts val="0"/>
              </a:spcAft>
              <a:buClr>
                <a:schemeClr val="accent1"/>
              </a:buClr>
              <a:buSzPct val="25000"/>
              <a:buFont typeface="Noto Sans Symbols"/>
              <a:buNone/>
            </a:pPr>
            <a:r>
              <a:rPr lang="ja-JP" sz="3200" b="0" i="0" u="none" strike="noStrike" cap="none" dirty="0">
                <a:solidFill>
                  <a:srgbClr val="3F3F3F"/>
                </a:solidFill>
                <a:latin typeface="Trebuchet MS"/>
                <a:ea typeface="Trebuchet MS"/>
                <a:cs typeface="Trebuchet MS"/>
                <a:sym typeface="Trebuchet MS"/>
              </a:rPr>
              <a:t>現在約7万7000ある寺院のうち、25年以内に日本の２万以上の寺院が住職のいない「空き寺」と予想されている。</a:t>
            </a:r>
          </a:p>
          <a:p>
            <a:pPr marL="342900" marR="0" lvl="0" indent="-342900" algn="l" rtl="0">
              <a:lnSpc>
                <a:spcPct val="90000"/>
              </a:lnSpc>
              <a:spcBef>
                <a:spcPts val="1000"/>
              </a:spcBef>
              <a:spcAft>
                <a:spcPts val="0"/>
              </a:spcAft>
              <a:buClr>
                <a:schemeClr val="accent1"/>
              </a:buClr>
              <a:buSzPct val="25000"/>
              <a:buFont typeface="Noto Sans Symbols"/>
              <a:buNone/>
            </a:pPr>
            <a:endParaRPr sz="1800" b="0" i="0" u="none" strike="noStrike" cap="none" dirty="0">
              <a:solidFill>
                <a:srgbClr val="3F3F3F"/>
              </a:solidFill>
              <a:latin typeface="Trebuchet MS"/>
              <a:ea typeface="Trebuchet MS"/>
              <a:cs typeface="Trebuchet MS"/>
              <a:sym typeface="Trebuchet MS"/>
            </a:endParaRPr>
          </a:p>
          <a:p>
            <a:pPr marL="342900" marR="0" lvl="0" indent="-342900" algn="l" rtl="0">
              <a:lnSpc>
                <a:spcPct val="90000"/>
              </a:lnSpc>
              <a:spcBef>
                <a:spcPts val="1000"/>
              </a:spcBef>
              <a:spcAft>
                <a:spcPts val="0"/>
              </a:spcAft>
              <a:buClr>
                <a:schemeClr val="accent1"/>
              </a:buClr>
              <a:buSzPct val="25000"/>
              <a:buFont typeface="Noto Sans Symbols"/>
              <a:buNone/>
            </a:pPr>
            <a:endParaRPr sz="1800" b="0" i="0" u="none" strike="noStrike" cap="none" dirty="0">
              <a:solidFill>
                <a:srgbClr val="3F3F3F"/>
              </a:solidFill>
              <a:latin typeface="Trebuchet MS"/>
              <a:ea typeface="Trebuchet MS"/>
              <a:cs typeface="Trebuchet MS"/>
              <a:sym typeface="Trebuchet MS"/>
            </a:endParaRPr>
          </a:p>
          <a:p>
            <a:pPr marL="0" marR="0" lvl="0" indent="0" algn="l" rtl="0">
              <a:lnSpc>
                <a:spcPct val="90000"/>
              </a:lnSpc>
              <a:spcBef>
                <a:spcPts val="1000"/>
              </a:spcBef>
              <a:spcAft>
                <a:spcPts val="0"/>
              </a:spcAft>
              <a:buClr>
                <a:schemeClr val="accent1"/>
              </a:buClr>
              <a:buSzPct val="25000"/>
              <a:buFont typeface="Noto Sans Symbols"/>
              <a:buNone/>
            </a:pPr>
            <a:endParaRPr sz="1800" b="0" i="0" u="none" strike="noStrike" cap="none" dirty="0">
              <a:solidFill>
                <a:srgbClr val="3F3F3F"/>
              </a:solidFill>
              <a:latin typeface="Trebuchet MS"/>
              <a:ea typeface="Trebuchet MS"/>
              <a:cs typeface="Trebuchet MS"/>
              <a:sym typeface="Trebuchet MS"/>
            </a:endParaRPr>
          </a:p>
          <a:p>
            <a:pPr marL="0" marR="0" lvl="0" indent="0" algn="l" rtl="0">
              <a:lnSpc>
                <a:spcPct val="90000"/>
              </a:lnSpc>
              <a:spcBef>
                <a:spcPts val="1000"/>
              </a:spcBef>
              <a:spcAft>
                <a:spcPts val="0"/>
              </a:spcAft>
              <a:buClr>
                <a:schemeClr val="accent1"/>
              </a:buClr>
              <a:buSzPct val="25000"/>
              <a:buFont typeface="Noto Sans Symbols"/>
              <a:buNone/>
            </a:pPr>
            <a:endParaRPr sz="1800" b="0" i="0" u="none" strike="noStrike" cap="none" dirty="0">
              <a:solidFill>
                <a:srgbClr val="3F3F3F"/>
              </a:solidFill>
              <a:latin typeface="Trebuchet MS"/>
              <a:ea typeface="Trebuchet MS"/>
              <a:cs typeface="Trebuchet MS"/>
              <a:sym typeface="Trebuchet MS"/>
            </a:endParaRPr>
          </a:p>
          <a:p>
            <a:pPr marL="342900" marR="0" lvl="0" indent="-342900" algn="l" rtl="0">
              <a:lnSpc>
                <a:spcPct val="90000"/>
              </a:lnSpc>
              <a:spcBef>
                <a:spcPts val="1000"/>
              </a:spcBef>
              <a:spcAft>
                <a:spcPts val="0"/>
              </a:spcAft>
              <a:buClr>
                <a:schemeClr val="accent1"/>
              </a:buClr>
              <a:buSzPct val="25000"/>
              <a:buFont typeface="Noto Sans Symbols"/>
              <a:buNone/>
            </a:pPr>
            <a:endParaRPr sz="1800" b="0" i="0" u="none" strike="noStrike" cap="none" dirty="0">
              <a:solidFill>
                <a:srgbClr val="3F3F3F"/>
              </a:solidFill>
              <a:latin typeface="Trebuchet MS"/>
              <a:ea typeface="Trebuchet MS"/>
              <a:cs typeface="Trebuchet MS"/>
              <a:sym typeface="Trebuchet MS"/>
            </a:endParaRPr>
          </a:p>
          <a:p>
            <a:pPr marL="0" marR="0" lvl="0" indent="0" algn="l" rtl="0">
              <a:lnSpc>
                <a:spcPct val="90000"/>
              </a:lnSpc>
              <a:spcBef>
                <a:spcPts val="1000"/>
              </a:spcBef>
              <a:spcAft>
                <a:spcPts val="0"/>
              </a:spcAft>
              <a:buClr>
                <a:schemeClr val="accent1"/>
              </a:buClr>
              <a:buSzPct val="25000"/>
              <a:buFont typeface="Noto Sans Symbols"/>
              <a:buNone/>
            </a:pPr>
            <a:r>
              <a:rPr lang="ja-JP" sz="4400" b="0" i="0" u="none" strike="noStrike" cap="none" dirty="0">
                <a:solidFill>
                  <a:srgbClr val="3F3F3F"/>
                </a:solidFill>
                <a:latin typeface="Trebuchet MS"/>
                <a:ea typeface="Trebuchet MS"/>
                <a:cs typeface="Trebuchet MS"/>
                <a:sym typeface="Trebuchet MS"/>
              </a:rPr>
              <a:t>　</a:t>
            </a:r>
            <a:r>
              <a:rPr lang="ja-JP" sz="6600" b="1" i="1" u="none" strike="noStrike" cap="none" dirty="0">
                <a:solidFill>
                  <a:srgbClr val="FF0000"/>
                </a:solidFill>
                <a:latin typeface="Trebuchet MS"/>
                <a:ea typeface="Trebuchet MS"/>
                <a:cs typeface="Trebuchet MS"/>
                <a:sym typeface="Trebuchet MS"/>
              </a:rPr>
              <a:t>仏教の危機</a:t>
            </a:r>
          </a:p>
        </p:txBody>
      </p:sp>
      <p:sp>
        <p:nvSpPr>
          <p:cNvPr id="173" name="Shape 173"/>
          <p:cNvSpPr/>
          <p:nvPr/>
        </p:nvSpPr>
        <p:spPr>
          <a:xfrm>
            <a:off x="3502173" y="2732016"/>
            <a:ext cx="1043796" cy="1721449"/>
          </a:xfrm>
          <a:prstGeom prst="downArrow">
            <a:avLst>
              <a:gd name="adj1" fmla="val 50000"/>
              <a:gd name="adj2" fmla="val 50000"/>
            </a:avLst>
          </a:prstGeom>
          <a:solidFill>
            <a:schemeClr val="accent1"/>
          </a:solidFill>
          <a:ln w="19050" cap="rnd" cmpd="sng">
            <a:solidFill>
              <a:srgbClr val="698D1B"/>
            </a:solidFill>
            <a:prstDash val="solid"/>
            <a:round/>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800" b="0" i="0" u="none" strike="noStrike" cap="none">
              <a:solidFill>
                <a:schemeClr val="lt1"/>
              </a:solidFill>
              <a:latin typeface="Trebuchet MS"/>
              <a:ea typeface="Trebuchet MS"/>
              <a:cs typeface="Trebuchet MS"/>
              <a:sym typeface="Trebuchet MS"/>
            </a:endParaRPr>
          </a:p>
        </p:txBody>
      </p:sp>
      <p:pic>
        <p:nvPicPr>
          <p:cNvPr id="174" name="Shape 174"/>
          <p:cNvPicPr preferRelativeResize="0"/>
          <p:nvPr/>
        </p:nvPicPr>
        <p:blipFill rotWithShape="1">
          <a:blip r:embed="rId3">
            <a:alphaModFix/>
          </a:blip>
          <a:srcRect/>
          <a:stretch/>
        </p:blipFill>
        <p:spPr>
          <a:xfrm>
            <a:off x="6548282" y="2732016"/>
            <a:ext cx="4542502" cy="3570461"/>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2">
                                            <p:txEl>
                                              <p:pRg st="6" end="6"/>
                                            </p:txEl>
                                          </p:spTgt>
                                        </p:tgtEl>
                                        <p:attrNameLst>
                                          <p:attrName>style.visibility</p:attrName>
                                        </p:attrNameLst>
                                      </p:cBhvr>
                                      <p:to>
                                        <p:strVal val="visible"/>
                                      </p:to>
                                    </p:set>
                                    <p:animEffect transition="in" filter="fade">
                                      <p:cBhvr>
                                        <p:cTn id="7" dur="500"/>
                                        <p:tgtEl>
                                          <p:spTgt spid="17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8"/>
        <p:cNvGrpSpPr/>
        <p:nvPr/>
      </p:nvGrpSpPr>
      <p:grpSpPr>
        <a:xfrm>
          <a:off x="0" y="0"/>
          <a:ext cx="0" cy="0"/>
          <a:chOff x="0" y="0"/>
          <a:chExt cx="0" cy="0"/>
        </a:xfrm>
      </p:grpSpPr>
      <p:pic>
        <p:nvPicPr>
          <p:cNvPr id="179" name="Shape 179"/>
          <p:cNvPicPr preferRelativeResize="0"/>
          <p:nvPr/>
        </p:nvPicPr>
        <p:blipFill rotWithShape="1">
          <a:blip r:embed="rId3">
            <a:alphaModFix/>
          </a:blip>
          <a:srcRect/>
          <a:stretch/>
        </p:blipFill>
        <p:spPr>
          <a:xfrm>
            <a:off x="186813" y="0"/>
            <a:ext cx="7266039" cy="6607277"/>
          </a:xfrm>
          <a:prstGeom prst="rect">
            <a:avLst/>
          </a:prstGeom>
          <a:noFill/>
          <a:ln>
            <a:noFill/>
          </a:ln>
        </p:spPr>
      </p:pic>
      <p:sp>
        <p:nvSpPr>
          <p:cNvPr id="180" name="Shape 180"/>
          <p:cNvSpPr txBox="1"/>
          <p:nvPr/>
        </p:nvSpPr>
        <p:spPr>
          <a:xfrm>
            <a:off x="7167715" y="521110"/>
            <a:ext cx="4866968" cy="1754325"/>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FF0000"/>
              </a:buClr>
              <a:buSzPct val="25000"/>
              <a:buFont typeface="Arial"/>
              <a:buNone/>
            </a:pPr>
            <a:r>
              <a:rPr lang="ja-JP" sz="5400" b="0" i="0" u="none" strike="noStrike" cap="none">
                <a:solidFill>
                  <a:srgbClr val="FF0000"/>
                </a:solidFill>
                <a:latin typeface="Arial"/>
                <a:ea typeface="Arial"/>
                <a:cs typeface="Arial"/>
                <a:sym typeface="Arial"/>
              </a:rPr>
              <a:t>関西はお寺の宝庫！！！</a:t>
            </a:r>
          </a:p>
        </p:txBody>
      </p:sp>
      <p:sp>
        <p:nvSpPr>
          <p:cNvPr id="181" name="Shape 181"/>
          <p:cNvSpPr txBox="1"/>
          <p:nvPr/>
        </p:nvSpPr>
        <p:spPr>
          <a:xfrm>
            <a:off x="8529484" y="2622840"/>
            <a:ext cx="1214284" cy="92332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000000"/>
              </a:buClr>
              <a:buSzPct val="25000"/>
              <a:buFont typeface="Arial"/>
              <a:buNone/>
            </a:pPr>
            <a:r>
              <a:rPr lang="ja-JP" sz="5400" b="0" i="0" u="none" strike="noStrike" cap="none">
                <a:solidFill>
                  <a:srgbClr val="000000"/>
                </a:solidFill>
                <a:latin typeface="Arial"/>
                <a:ea typeface="Arial"/>
                <a:cs typeface="Arial"/>
                <a:sym typeface="Arial"/>
              </a:rPr>
              <a:t>but</a:t>
            </a:r>
          </a:p>
        </p:txBody>
      </p:sp>
      <p:sp>
        <p:nvSpPr>
          <p:cNvPr id="182" name="Shape 182"/>
          <p:cNvSpPr txBox="1"/>
          <p:nvPr/>
        </p:nvSpPr>
        <p:spPr>
          <a:xfrm>
            <a:off x="7167715" y="3991896"/>
            <a:ext cx="4807974" cy="2585322"/>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92D050"/>
              </a:buClr>
              <a:buSzPct val="25000"/>
              <a:buFont typeface="Arial"/>
              <a:buNone/>
            </a:pPr>
            <a:r>
              <a:rPr lang="ja-JP" sz="5400" b="0" i="0" u="none" strike="noStrike" cap="none">
                <a:solidFill>
                  <a:srgbClr val="92D050"/>
                </a:solidFill>
                <a:latin typeface="Arial"/>
                <a:ea typeface="Arial"/>
                <a:cs typeface="Arial"/>
                <a:sym typeface="Arial"/>
              </a:rPr>
              <a:t>空き寺</a:t>
            </a:r>
            <a:r>
              <a:rPr lang="ja-JP" sz="5400" b="0" i="0" u="none" strike="noStrike" cap="none">
                <a:solidFill>
                  <a:srgbClr val="000000"/>
                </a:solidFill>
                <a:latin typeface="Arial"/>
                <a:ea typeface="Arial"/>
                <a:cs typeface="Arial"/>
                <a:sym typeface="Arial"/>
              </a:rPr>
              <a:t>になる可能性が高くなる．．．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180">
                                            <p:txEl>
                                              <p:pRg st="0" end="0"/>
                                            </p:txEl>
                                          </p:spTgt>
                                        </p:tgtEl>
                                        <p:attrNameLst>
                                          <p:attrName>style.visibility</p:attrName>
                                        </p:attrNameLst>
                                      </p:cBhvr>
                                      <p:to>
                                        <p:strVal val="visible"/>
                                      </p:to>
                                    </p:set>
                                    <p:anim calcmode="lin" valueType="num">
                                      <p:cBhvr additive="base">
                                        <p:cTn id="7" dur="500"/>
                                        <p:tgtEl>
                                          <p:spTgt spid="180">
                                            <p:txEl>
                                              <p:pRg st="0" end="0"/>
                                            </p:txEl>
                                          </p:spTgt>
                                        </p:tgtEl>
                                        <p:attrNameLst>
                                          <p:attrName>ppt_w</p:attrName>
                                        </p:attrNameLst>
                                      </p:cBhvr>
                                      <p:tavLst>
                                        <p:tav tm="0">
                                          <p:val>
                                            <p:strVal val="0"/>
                                          </p:val>
                                        </p:tav>
                                        <p:tav tm="100000">
                                          <p:val>
                                            <p:strVal val="#ppt_w"/>
                                          </p:val>
                                        </p:tav>
                                      </p:tavLst>
                                    </p:anim>
                                    <p:anim calcmode="lin" valueType="num">
                                      <p:cBhvr additive="base">
                                        <p:cTn id="8" dur="500"/>
                                        <p:tgtEl>
                                          <p:spTgt spid="180">
                                            <p:txEl>
                                              <p:pRg st="0" end="0"/>
                                            </p:txEl>
                                          </p:spTgt>
                                        </p:tgtEl>
                                        <p:attrNameLst>
                                          <p:attrName>ppt_h</p:attrName>
                                        </p:attrNameLst>
                                      </p:cBhvr>
                                      <p:tavLst>
                                        <p:tav tm="0">
                                          <p:val>
                                            <p:str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181">
                                            <p:txEl>
                                              <p:pRg st="0" end="0"/>
                                            </p:txEl>
                                          </p:spTgt>
                                        </p:tgtEl>
                                        <p:attrNameLst>
                                          <p:attrName>style.visibility</p:attrName>
                                        </p:attrNameLst>
                                      </p:cBhvr>
                                      <p:to>
                                        <p:strVal val="visible"/>
                                      </p:to>
                                    </p:set>
                                    <p:animEffect transition="in" filter="fade">
                                      <p:cBhvr>
                                        <p:cTn id="13" dur="500"/>
                                        <p:tgtEl>
                                          <p:spTgt spid="181">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82">
                                            <p:txEl>
                                              <p:pRg st="0" end="0"/>
                                            </p:txEl>
                                          </p:spTgt>
                                        </p:tgtEl>
                                        <p:attrNameLst>
                                          <p:attrName>style.visibility</p:attrName>
                                        </p:attrNameLst>
                                      </p:cBhvr>
                                      <p:to>
                                        <p:strVal val="visible"/>
                                      </p:to>
                                    </p:set>
                                    <p:animEffect transition="in" filter="fade">
                                      <p:cBhvr>
                                        <p:cTn id="18" dur="2000"/>
                                        <p:tgtEl>
                                          <p:spTgt spid="18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Shape 187"/>
          <p:cNvSpPr txBox="1">
            <a:spLocks noGrp="1"/>
          </p:cNvSpPr>
          <p:nvPr>
            <p:ph type="ctrTitle"/>
          </p:nvPr>
        </p:nvSpPr>
        <p:spPr>
          <a:xfrm>
            <a:off x="920470" y="0"/>
            <a:ext cx="5031756" cy="919448"/>
          </a:xfrm>
          <a:prstGeom prst="rect">
            <a:avLst/>
          </a:prstGeom>
          <a:noFill/>
          <a:ln>
            <a:noFill/>
          </a:ln>
        </p:spPr>
        <p:txBody>
          <a:bodyPr lIns="91425" tIns="45700" rIns="91425" bIns="45700" anchor="b" anchorCtr="0">
            <a:noAutofit/>
          </a:bodyPr>
          <a:lstStyle/>
          <a:p>
            <a:pPr marL="0" marR="0" lvl="0" indent="0" algn="l" rtl="0">
              <a:lnSpc>
                <a:spcPct val="90000"/>
              </a:lnSpc>
              <a:spcBef>
                <a:spcPts val="0"/>
              </a:spcBef>
              <a:buClr>
                <a:schemeClr val="accent1"/>
              </a:buClr>
              <a:buSzPct val="25000"/>
              <a:buFont typeface="Trebuchet MS"/>
              <a:buNone/>
            </a:pPr>
            <a:r>
              <a:rPr lang="ja-JP" sz="5400" b="0" i="0" u="none" strike="noStrike" cap="none">
                <a:solidFill>
                  <a:schemeClr val="accent1"/>
                </a:solidFill>
                <a:latin typeface="Trebuchet MS"/>
                <a:ea typeface="Trebuchet MS"/>
                <a:cs typeface="Trebuchet MS"/>
                <a:sym typeface="Trebuchet MS"/>
              </a:rPr>
              <a:t>大会コンセプト</a:t>
            </a:r>
          </a:p>
        </p:txBody>
      </p:sp>
      <p:sp>
        <p:nvSpPr>
          <p:cNvPr id="188" name="Shape 188"/>
          <p:cNvSpPr txBox="1">
            <a:spLocks noGrp="1"/>
          </p:cNvSpPr>
          <p:nvPr>
            <p:ph type="subTitle" idx="1"/>
          </p:nvPr>
        </p:nvSpPr>
        <p:spPr>
          <a:xfrm>
            <a:off x="739314" y="1009291"/>
            <a:ext cx="7766936" cy="560716"/>
          </a:xfrm>
          <a:prstGeom prst="rect">
            <a:avLst/>
          </a:prstGeom>
          <a:noFill/>
          <a:ln>
            <a:noFill/>
          </a:ln>
        </p:spPr>
        <p:txBody>
          <a:bodyPr lIns="91425" tIns="45700" rIns="91425" bIns="45700" anchor="t" anchorCtr="0">
            <a:noAutofit/>
          </a:bodyPr>
          <a:lstStyle/>
          <a:p>
            <a:pPr marL="0" marR="0" lvl="0" indent="0" algn="l" rtl="0">
              <a:lnSpc>
                <a:spcPct val="90000"/>
              </a:lnSpc>
              <a:spcBef>
                <a:spcPts val="0"/>
              </a:spcBef>
              <a:spcAft>
                <a:spcPts val="0"/>
              </a:spcAft>
              <a:buClr>
                <a:schemeClr val="accent1"/>
              </a:buClr>
              <a:buSzPct val="25000"/>
              <a:buFont typeface="Noto Sans Symbols"/>
              <a:buNone/>
            </a:pPr>
            <a:r>
              <a:rPr lang="ja-JP" sz="3200" b="0" i="0" u="none" strike="noStrike" cap="none" dirty="0">
                <a:solidFill>
                  <a:srgbClr val="FF0000"/>
                </a:solidFill>
                <a:latin typeface="Trebuchet MS"/>
                <a:ea typeface="Trebuchet MS"/>
                <a:cs typeface="Trebuchet MS"/>
                <a:sym typeface="Trebuchet MS"/>
              </a:rPr>
              <a:t>「文化」</a:t>
            </a:r>
            <a:r>
              <a:rPr lang="ja-JP" sz="3200" b="0" i="0" u="none" strike="noStrike" cap="none" dirty="0">
                <a:solidFill>
                  <a:schemeClr val="dk1"/>
                </a:solidFill>
                <a:latin typeface="Trebuchet MS"/>
                <a:ea typeface="Trebuchet MS"/>
                <a:cs typeface="Trebuchet MS"/>
                <a:sym typeface="Trebuchet MS"/>
              </a:rPr>
              <a:t>（関西を魅せる）</a:t>
            </a:r>
            <a:r>
              <a:rPr lang="ja-JP" sz="3200" b="0" i="0" u="none" strike="noStrike" cap="none" dirty="0">
                <a:solidFill>
                  <a:srgbClr val="FF0000"/>
                </a:solidFill>
                <a:latin typeface="Trebuchet MS"/>
                <a:ea typeface="Trebuchet MS"/>
                <a:cs typeface="Trebuchet MS"/>
                <a:sym typeface="Trebuchet MS"/>
              </a:rPr>
              <a:t>「華」</a:t>
            </a:r>
            <a:r>
              <a:rPr lang="ja-JP" sz="3200" b="0" i="0" u="none" strike="noStrike" cap="none" dirty="0">
                <a:solidFill>
                  <a:schemeClr val="dk1"/>
                </a:solidFill>
                <a:latin typeface="Trebuchet MS"/>
                <a:ea typeface="Trebuchet MS"/>
                <a:cs typeface="Trebuchet MS"/>
                <a:sym typeface="Trebuchet MS"/>
              </a:rPr>
              <a:t>舞台</a:t>
            </a:r>
          </a:p>
        </p:txBody>
      </p:sp>
      <p:sp>
        <p:nvSpPr>
          <p:cNvPr id="189" name="Shape 189"/>
          <p:cNvSpPr/>
          <p:nvPr/>
        </p:nvSpPr>
        <p:spPr>
          <a:xfrm>
            <a:off x="860083" y="1659850"/>
            <a:ext cx="10918961" cy="5114575"/>
          </a:xfrm>
          <a:prstGeom prst="rect">
            <a:avLst/>
          </a:prstGeom>
          <a:solidFill>
            <a:schemeClr val="lt1"/>
          </a:solidFill>
          <a:ln w="19050" cap="rnd"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Trebuchet MS"/>
              <a:buNone/>
            </a:pPr>
            <a:r>
              <a:rPr lang="ja-JP" sz="4800" b="0" i="0" u="none" strike="noStrike" cap="none" dirty="0">
                <a:solidFill>
                  <a:schemeClr val="dk1"/>
                </a:solidFill>
                <a:latin typeface="Trebuchet MS"/>
                <a:ea typeface="Trebuchet MS"/>
                <a:cs typeface="Trebuchet MS"/>
                <a:sym typeface="Trebuchet MS"/>
              </a:rPr>
              <a:t>ワールドマスターズゲームズをきっかけに関西に訪れた日本人に日本の古き良き文化を楽しんでもらう</a:t>
            </a:r>
          </a:p>
          <a:p>
            <a:pPr marL="0" marR="0" lvl="0" indent="0" algn="ctr" rtl="0">
              <a:lnSpc>
                <a:spcPct val="100000"/>
              </a:lnSpc>
              <a:spcBef>
                <a:spcPts val="0"/>
              </a:spcBef>
              <a:spcAft>
                <a:spcPts val="0"/>
              </a:spcAft>
              <a:buClr>
                <a:srgbClr val="000000"/>
              </a:buClr>
              <a:buFont typeface="Arial"/>
              <a:buNone/>
            </a:pPr>
            <a:endParaRPr sz="4800" b="0" i="0" u="none" strike="noStrike" cap="none" dirty="0">
              <a:solidFill>
                <a:schemeClr val="dk1"/>
              </a:solidFill>
              <a:latin typeface="Trebuchet MS"/>
              <a:ea typeface="Trebuchet MS"/>
              <a:cs typeface="Trebuchet MS"/>
              <a:sym typeface="Trebuchet MS"/>
            </a:endParaRPr>
          </a:p>
          <a:p>
            <a:pPr marL="0" marR="0" lvl="0" indent="0" algn="l" rtl="0">
              <a:lnSpc>
                <a:spcPct val="100000"/>
              </a:lnSpc>
              <a:spcBef>
                <a:spcPts val="0"/>
              </a:spcBef>
              <a:spcAft>
                <a:spcPts val="0"/>
              </a:spcAft>
              <a:buClr>
                <a:schemeClr val="dk1"/>
              </a:buClr>
              <a:buSzPct val="25000"/>
              <a:buFont typeface="Trebuchet MS"/>
              <a:buNone/>
            </a:pPr>
            <a:r>
              <a:rPr lang="ja-JP" sz="4800" b="0" i="0" u="none" strike="noStrike" cap="none" dirty="0">
                <a:solidFill>
                  <a:schemeClr val="dk1"/>
                </a:solidFill>
                <a:latin typeface="Trebuchet MS"/>
                <a:ea typeface="Trebuchet MS"/>
                <a:cs typeface="Trebuchet MS"/>
                <a:sym typeface="Trebuchet MS"/>
              </a:rPr>
              <a:t>観光客数も増え経済効果が生まれ地域活性化へとつながる。</a:t>
            </a:r>
          </a:p>
        </p:txBody>
      </p:sp>
      <p:sp>
        <p:nvSpPr>
          <p:cNvPr id="190" name="Shape 190"/>
          <p:cNvSpPr/>
          <p:nvPr/>
        </p:nvSpPr>
        <p:spPr>
          <a:xfrm>
            <a:off x="5467594" y="3896150"/>
            <a:ext cx="484631" cy="641975"/>
          </a:xfrm>
          <a:prstGeom prst="downArrow">
            <a:avLst>
              <a:gd name="adj1" fmla="val 50000"/>
              <a:gd name="adj2" fmla="val 50000"/>
            </a:avLst>
          </a:prstGeom>
          <a:solidFill>
            <a:schemeClr val="accent1"/>
          </a:solidFill>
          <a:ln w="19050" cap="rnd" cmpd="sng">
            <a:solidFill>
              <a:srgbClr val="698D1B"/>
            </a:solidFill>
            <a:prstDash val="solid"/>
            <a:round/>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800" b="0" i="0" u="none" strike="noStrike" cap="none">
              <a:solidFill>
                <a:schemeClr val="dk1"/>
              </a:solidFill>
              <a:latin typeface="Trebuchet MS"/>
              <a:ea typeface="Trebuchet MS"/>
              <a:cs typeface="Trebuchet MS"/>
              <a:sym typeface="Trebuchet M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9">
                                            <p:txEl>
                                              <p:pRg st="2" end="2"/>
                                            </p:txEl>
                                          </p:spTgt>
                                        </p:tgtEl>
                                        <p:attrNameLst>
                                          <p:attrName>style.visibility</p:attrName>
                                        </p:attrNameLst>
                                      </p:cBhvr>
                                      <p:to>
                                        <p:strVal val="visible"/>
                                      </p:to>
                                    </p:set>
                                    <p:animEffect transition="in" filter="fade">
                                      <p:cBhvr>
                                        <p:cTn id="7" dur="500"/>
                                        <p:tgtEl>
                                          <p:spTgt spid="18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Shape 259"/>
          <p:cNvSpPr txBox="1">
            <a:spLocks noGrp="1"/>
          </p:cNvSpPr>
          <p:nvPr>
            <p:ph type="title"/>
          </p:nvPr>
        </p:nvSpPr>
        <p:spPr>
          <a:xfrm>
            <a:off x="494452" y="243839"/>
            <a:ext cx="10199742" cy="707136"/>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accent1"/>
              </a:buClr>
              <a:buSzPct val="25000"/>
              <a:buFont typeface="Trebuchet MS"/>
              <a:buNone/>
            </a:pPr>
            <a:r>
              <a:rPr lang="ja-JP" altLang="en-US" sz="3600" dirty="0" smtClean="0">
                <a:solidFill>
                  <a:schemeClr val="accent1"/>
                </a:solidFill>
                <a:latin typeface="Trebuchet MS"/>
                <a:ea typeface="Trebuchet MS"/>
                <a:cs typeface="Trebuchet MS"/>
                <a:sym typeface="Trebuchet MS"/>
              </a:rPr>
              <a:t>３．実現するためには</a:t>
            </a:r>
            <a:r>
              <a:rPr lang="en-US" altLang="ja-JP" sz="3600" b="0" i="0" u="none" strike="noStrike" cap="none" dirty="0" smtClean="0">
                <a:solidFill>
                  <a:schemeClr val="accent1"/>
                </a:solidFill>
                <a:latin typeface="Trebuchet MS"/>
                <a:ea typeface="Trebuchet MS"/>
                <a:cs typeface="Trebuchet MS"/>
                <a:sym typeface="Trebuchet MS"/>
              </a:rPr>
              <a:t/>
            </a:r>
            <a:br>
              <a:rPr lang="en-US" altLang="ja-JP" sz="3600" b="0" i="0" u="none" strike="noStrike" cap="none" dirty="0" smtClean="0">
                <a:solidFill>
                  <a:schemeClr val="accent1"/>
                </a:solidFill>
                <a:latin typeface="Trebuchet MS"/>
                <a:ea typeface="Trebuchet MS"/>
                <a:cs typeface="Trebuchet MS"/>
                <a:sym typeface="Trebuchet MS"/>
              </a:rPr>
            </a:br>
            <a:r>
              <a:rPr lang="ja-JP" altLang="en-US" sz="3600" b="0" i="0" u="none" strike="noStrike" cap="none" dirty="0" smtClean="0">
                <a:solidFill>
                  <a:schemeClr val="accent1"/>
                </a:solidFill>
                <a:latin typeface="Trebuchet MS"/>
                <a:ea typeface="Trebuchet MS"/>
                <a:cs typeface="Trebuchet MS"/>
                <a:sym typeface="Trebuchet MS"/>
              </a:rPr>
              <a:t>　</a:t>
            </a:r>
            <a:r>
              <a:rPr lang="ja-JP" sz="2800" b="0" i="0" u="none" strike="noStrike" cap="none" dirty="0" smtClean="0">
                <a:solidFill>
                  <a:schemeClr val="accent1"/>
                </a:solidFill>
                <a:latin typeface="Trebuchet MS"/>
                <a:ea typeface="Trebuchet MS"/>
                <a:cs typeface="Trebuchet MS"/>
                <a:sym typeface="Trebuchet MS"/>
              </a:rPr>
              <a:t>①</a:t>
            </a:r>
            <a:r>
              <a:rPr lang="ja-JP" sz="2800" b="0" i="0" u="none" strike="noStrike" cap="none" dirty="0">
                <a:solidFill>
                  <a:schemeClr val="accent1"/>
                </a:solidFill>
                <a:latin typeface="Trebuchet MS"/>
                <a:ea typeface="Trebuchet MS"/>
                <a:cs typeface="Trebuchet MS"/>
                <a:sym typeface="Trebuchet MS"/>
              </a:rPr>
              <a:t>必要なこと</a:t>
            </a:r>
            <a:br>
              <a:rPr lang="ja-JP" sz="2800" b="0" i="0" u="none" strike="noStrike" cap="none" dirty="0">
                <a:solidFill>
                  <a:schemeClr val="accent1"/>
                </a:solidFill>
                <a:latin typeface="Trebuchet MS"/>
                <a:ea typeface="Trebuchet MS"/>
                <a:cs typeface="Trebuchet MS"/>
                <a:sym typeface="Trebuchet MS"/>
              </a:rPr>
            </a:br>
            <a:endParaRPr lang="ja-JP" sz="2800" b="0" i="0" u="none" strike="noStrike" cap="none" dirty="0">
              <a:solidFill>
                <a:schemeClr val="accent1"/>
              </a:solidFill>
              <a:latin typeface="Trebuchet MS"/>
              <a:ea typeface="Trebuchet MS"/>
              <a:cs typeface="Trebuchet MS"/>
              <a:sym typeface="Trebuchet MS"/>
            </a:endParaRPr>
          </a:p>
        </p:txBody>
      </p:sp>
      <p:sp>
        <p:nvSpPr>
          <p:cNvPr id="260" name="Shape 260"/>
          <p:cNvSpPr txBox="1">
            <a:spLocks noGrp="1"/>
          </p:cNvSpPr>
          <p:nvPr>
            <p:ph idx="1"/>
          </p:nvPr>
        </p:nvSpPr>
        <p:spPr>
          <a:xfrm>
            <a:off x="520554" y="1081596"/>
            <a:ext cx="9162941" cy="5456363"/>
          </a:xfrm>
          <a:prstGeom prst="rect">
            <a:avLst/>
          </a:prstGeom>
          <a:noFill/>
          <a:ln>
            <a:noFill/>
          </a:ln>
        </p:spPr>
        <p:txBody>
          <a:bodyPr lIns="91425" tIns="91425" rIns="91425" bIns="91425" anchor="t" anchorCtr="0">
            <a:noAutofit/>
          </a:bodyPr>
          <a:lstStyle/>
          <a:p>
            <a:pPr marL="91441" marR="0" lvl="0" indent="-2541" algn="l" rtl="0">
              <a:lnSpc>
                <a:spcPct val="100000"/>
              </a:lnSpc>
              <a:spcBef>
                <a:spcPts val="0"/>
              </a:spcBef>
              <a:spcAft>
                <a:spcPts val="0"/>
              </a:spcAft>
              <a:buClr>
                <a:schemeClr val="accent1"/>
              </a:buClr>
              <a:buSzPct val="25000"/>
              <a:buFont typeface="Noto Sans Symbols"/>
              <a:buNone/>
            </a:pPr>
            <a:endParaRPr lang="en-US" altLang="ja-JP" sz="1800" b="0" i="0" u="none" strike="noStrike" cap="none" dirty="0" smtClean="0">
              <a:solidFill>
                <a:srgbClr val="3F3F3F"/>
              </a:solidFill>
              <a:latin typeface="Trebuchet MS"/>
              <a:ea typeface="Trebuchet MS"/>
              <a:cs typeface="Trebuchet MS"/>
              <a:sym typeface="Trebuchet MS"/>
            </a:endParaRPr>
          </a:p>
          <a:p>
            <a:pPr marL="91441" marR="0" lvl="0" indent="-2541" algn="l" rtl="0">
              <a:lnSpc>
                <a:spcPct val="100000"/>
              </a:lnSpc>
              <a:spcBef>
                <a:spcPts val="0"/>
              </a:spcBef>
              <a:spcAft>
                <a:spcPts val="0"/>
              </a:spcAft>
              <a:buClr>
                <a:schemeClr val="accent1"/>
              </a:buClr>
              <a:buSzPct val="25000"/>
              <a:buFont typeface="Noto Sans Symbols"/>
              <a:buNone/>
            </a:pPr>
            <a:endParaRPr lang="en-US" altLang="ja-JP" sz="1800" dirty="0">
              <a:solidFill>
                <a:srgbClr val="3F3F3F"/>
              </a:solidFill>
              <a:latin typeface="Trebuchet MS"/>
              <a:ea typeface="Trebuchet MS"/>
              <a:cs typeface="Trebuchet MS"/>
              <a:sym typeface="Trebuchet MS"/>
            </a:endParaRPr>
          </a:p>
          <a:p>
            <a:pPr marL="91441" marR="0" lvl="0" indent="-2541" algn="l" rtl="0">
              <a:lnSpc>
                <a:spcPct val="100000"/>
              </a:lnSpc>
              <a:spcBef>
                <a:spcPts val="0"/>
              </a:spcBef>
              <a:spcAft>
                <a:spcPts val="0"/>
              </a:spcAft>
              <a:buClr>
                <a:schemeClr val="accent1"/>
              </a:buClr>
              <a:buSzPct val="25000"/>
              <a:buFont typeface="Noto Sans Symbols"/>
              <a:buNone/>
            </a:pPr>
            <a:r>
              <a:rPr lang="ja-JP" sz="1800" b="0" i="0" u="none" strike="noStrike" cap="none" dirty="0" smtClean="0">
                <a:solidFill>
                  <a:srgbClr val="3F3F3F"/>
                </a:solidFill>
                <a:latin typeface="Trebuchet MS"/>
                <a:ea typeface="Trebuchet MS"/>
                <a:cs typeface="Trebuchet MS"/>
                <a:sym typeface="Trebuchet MS"/>
              </a:rPr>
              <a:t>「</a:t>
            </a:r>
            <a:r>
              <a:rPr lang="ja-JP" sz="1800" b="0" i="0" u="none" strike="noStrike" cap="none" dirty="0">
                <a:solidFill>
                  <a:srgbClr val="3F3F3F"/>
                </a:solidFill>
                <a:latin typeface="Trebuchet MS"/>
                <a:ea typeface="Trebuchet MS"/>
                <a:cs typeface="Trebuchet MS"/>
                <a:sym typeface="Trebuchet MS"/>
              </a:rPr>
              <a:t>Temple pass」の作成　　　　指定したお寺での宿泊　　　</a:t>
            </a:r>
            <a:r>
              <a:rPr lang="en-US" altLang="ja-JP" sz="1800" b="0" i="0" u="none" strike="noStrike" cap="none" dirty="0" smtClean="0">
                <a:solidFill>
                  <a:srgbClr val="3F3F3F"/>
                </a:solidFill>
                <a:latin typeface="Trebuchet MS"/>
                <a:ea typeface="Trebuchet MS"/>
                <a:cs typeface="Trebuchet MS"/>
                <a:sym typeface="Trebuchet MS"/>
              </a:rPr>
              <a:t> </a:t>
            </a:r>
            <a:r>
              <a:rPr lang="ja-JP" sz="1800" b="0" i="0" u="none" strike="noStrike" cap="none" dirty="0" smtClean="0">
                <a:solidFill>
                  <a:srgbClr val="3F3F3F"/>
                </a:solidFill>
                <a:latin typeface="Trebuchet MS"/>
                <a:ea typeface="Trebuchet MS"/>
                <a:cs typeface="Trebuchet MS"/>
                <a:sym typeface="Trebuchet MS"/>
              </a:rPr>
              <a:t>飲食店</a:t>
            </a:r>
            <a:r>
              <a:rPr lang="ja-JP" sz="1800" b="0" i="0" u="none" strike="noStrike" cap="none" dirty="0">
                <a:solidFill>
                  <a:srgbClr val="3F3F3F"/>
                </a:solidFill>
                <a:latin typeface="Trebuchet MS"/>
                <a:ea typeface="Trebuchet MS"/>
                <a:cs typeface="Trebuchet MS"/>
                <a:sym typeface="Trebuchet MS"/>
              </a:rPr>
              <a:t>のサービス　　　</a:t>
            </a:r>
          </a:p>
          <a:p>
            <a:pPr marL="91441" marR="0" lvl="0" indent="-2541" algn="l" rtl="0">
              <a:lnSpc>
                <a:spcPct val="100000"/>
              </a:lnSpc>
              <a:spcBef>
                <a:spcPts val="1000"/>
              </a:spcBef>
              <a:spcAft>
                <a:spcPts val="0"/>
              </a:spcAft>
              <a:buClr>
                <a:schemeClr val="accent1"/>
              </a:buClr>
              <a:buSzPct val="25000"/>
              <a:buFont typeface="Noto Sans Symbols"/>
              <a:buNone/>
            </a:pPr>
            <a:endParaRPr sz="1800" b="0" i="0" u="none" strike="noStrike" cap="none" dirty="0">
              <a:solidFill>
                <a:srgbClr val="3F3F3F"/>
              </a:solidFill>
              <a:latin typeface="Trebuchet MS"/>
              <a:ea typeface="Trebuchet MS"/>
              <a:cs typeface="Trebuchet MS"/>
              <a:sym typeface="Trebuchet MS"/>
            </a:endParaRPr>
          </a:p>
          <a:p>
            <a:pPr marL="91441" marR="0" lvl="0" indent="-2541" algn="l" rtl="0">
              <a:lnSpc>
                <a:spcPct val="100000"/>
              </a:lnSpc>
              <a:spcBef>
                <a:spcPts val="1000"/>
              </a:spcBef>
              <a:spcAft>
                <a:spcPts val="0"/>
              </a:spcAft>
              <a:buClr>
                <a:schemeClr val="accent1"/>
              </a:buClr>
              <a:buSzPct val="25000"/>
              <a:buFont typeface="Noto Sans Symbols"/>
              <a:buNone/>
            </a:pPr>
            <a:endParaRPr sz="1800" b="0" i="0" u="none" strike="noStrike" cap="none" dirty="0">
              <a:solidFill>
                <a:srgbClr val="3F3F3F"/>
              </a:solidFill>
              <a:latin typeface="Trebuchet MS"/>
              <a:ea typeface="Trebuchet MS"/>
              <a:cs typeface="Trebuchet MS"/>
              <a:sym typeface="Trebuchet MS"/>
            </a:endParaRPr>
          </a:p>
          <a:p>
            <a:pPr marL="91441" marR="0" lvl="0" indent="-2541" algn="l" rtl="0">
              <a:lnSpc>
                <a:spcPct val="100000"/>
              </a:lnSpc>
              <a:spcBef>
                <a:spcPts val="1000"/>
              </a:spcBef>
              <a:spcAft>
                <a:spcPts val="0"/>
              </a:spcAft>
              <a:buClr>
                <a:schemeClr val="accent1"/>
              </a:buClr>
              <a:buSzPct val="25000"/>
              <a:buFont typeface="Noto Sans Symbols"/>
              <a:buNone/>
            </a:pPr>
            <a:endParaRPr sz="1800" b="0" i="0" u="none" strike="noStrike" cap="none" dirty="0">
              <a:solidFill>
                <a:srgbClr val="3F3F3F"/>
              </a:solidFill>
              <a:latin typeface="Trebuchet MS"/>
              <a:ea typeface="Trebuchet MS"/>
              <a:cs typeface="Trebuchet MS"/>
              <a:sym typeface="Trebuchet MS"/>
            </a:endParaRPr>
          </a:p>
          <a:p>
            <a:pPr marL="91441" marR="0" lvl="0" indent="-2541" algn="l" rtl="0">
              <a:lnSpc>
                <a:spcPct val="100000"/>
              </a:lnSpc>
              <a:spcBef>
                <a:spcPts val="1000"/>
              </a:spcBef>
              <a:spcAft>
                <a:spcPts val="0"/>
              </a:spcAft>
              <a:buClr>
                <a:schemeClr val="accent1"/>
              </a:buClr>
              <a:buSzPct val="25000"/>
              <a:buFont typeface="Noto Sans Symbols"/>
              <a:buNone/>
            </a:pPr>
            <a:r>
              <a:rPr lang="ja-JP" sz="1800" b="0" i="0" u="none" strike="noStrike" cap="none" dirty="0">
                <a:solidFill>
                  <a:srgbClr val="3F3F3F"/>
                </a:solidFill>
                <a:latin typeface="Trebuchet MS"/>
                <a:ea typeface="Trebuchet MS"/>
                <a:cs typeface="Trebuchet MS"/>
                <a:sym typeface="Trebuchet MS"/>
              </a:rPr>
              <a:t>　様々な機関との連携　　　　宿泊、体験の許可を申請　　　飲食店との連携</a:t>
            </a:r>
          </a:p>
          <a:p>
            <a:pPr marL="91441" marR="0" lvl="0" indent="-2541" algn="l" rtl="0">
              <a:lnSpc>
                <a:spcPct val="100000"/>
              </a:lnSpc>
              <a:spcBef>
                <a:spcPts val="1000"/>
              </a:spcBef>
              <a:spcAft>
                <a:spcPts val="0"/>
              </a:spcAft>
              <a:buClr>
                <a:schemeClr val="accent1"/>
              </a:buClr>
              <a:buSzPct val="25000"/>
              <a:buFont typeface="Noto Sans Symbols"/>
              <a:buNone/>
            </a:pPr>
            <a:r>
              <a:rPr lang="ja-JP" sz="1800" b="0" i="0" u="none" strike="noStrike" cap="none" dirty="0">
                <a:solidFill>
                  <a:srgbClr val="3F3F3F"/>
                </a:solidFill>
                <a:latin typeface="Trebuchet MS"/>
                <a:ea typeface="Trebuchet MS"/>
                <a:cs typeface="Trebuchet MS"/>
                <a:sym typeface="Trebuchet MS"/>
              </a:rPr>
              <a:t>　　　　　</a:t>
            </a:r>
          </a:p>
          <a:p>
            <a:pPr marL="91441" marR="0" lvl="0" indent="-2541" algn="l" rtl="0">
              <a:lnSpc>
                <a:spcPct val="100000"/>
              </a:lnSpc>
              <a:spcBef>
                <a:spcPts val="1000"/>
              </a:spcBef>
              <a:spcAft>
                <a:spcPts val="0"/>
              </a:spcAft>
              <a:buClr>
                <a:schemeClr val="accent1"/>
              </a:buClr>
              <a:buSzPct val="25000"/>
              <a:buFont typeface="Noto Sans Symbols"/>
              <a:buNone/>
            </a:pPr>
            <a:r>
              <a:rPr lang="ja-JP" sz="1800" b="0" i="0" u="none" strike="noStrike" cap="none" dirty="0">
                <a:solidFill>
                  <a:srgbClr val="3F3F3F"/>
                </a:solidFill>
                <a:latin typeface="Trebuchet MS"/>
                <a:ea typeface="Trebuchet MS"/>
                <a:cs typeface="Trebuchet MS"/>
                <a:sym typeface="Trebuchet MS"/>
              </a:rPr>
              <a:t>　　　　　　　　　　　　　　　　　　　</a:t>
            </a:r>
          </a:p>
          <a:p>
            <a:pPr marL="91441" marR="0" lvl="0" indent="-2541" algn="l" rtl="0">
              <a:lnSpc>
                <a:spcPct val="100000"/>
              </a:lnSpc>
              <a:spcBef>
                <a:spcPts val="1000"/>
              </a:spcBef>
              <a:spcAft>
                <a:spcPts val="0"/>
              </a:spcAft>
              <a:buClr>
                <a:schemeClr val="accent1"/>
              </a:buClr>
              <a:buSzPct val="25000"/>
              <a:buFont typeface="Noto Sans Symbols"/>
              <a:buNone/>
            </a:pPr>
            <a:r>
              <a:rPr lang="ja-JP" sz="1800" b="0" i="0" u="none" strike="noStrike" cap="none" dirty="0">
                <a:solidFill>
                  <a:srgbClr val="3F3F3F"/>
                </a:solidFill>
                <a:latin typeface="Trebuchet MS"/>
                <a:ea typeface="Trebuchet MS"/>
                <a:cs typeface="Trebuchet MS"/>
                <a:sym typeface="Trebuchet MS"/>
              </a:rPr>
              <a:t>　　　　　　</a:t>
            </a:r>
          </a:p>
          <a:p>
            <a:pPr marL="91441" marR="0" lvl="0" indent="-2541" algn="l" rtl="0">
              <a:lnSpc>
                <a:spcPct val="100000"/>
              </a:lnSpc>
              <a:spcBef>
                <a:spcPts val="1000"/>
              </a:spcBef>
              <a:spcAft>
                <a:spcPts val="0"/>
              </a:spcAft>
              <a:buClr>
                <a:schemeClr val="accent1"/>
              </a:buClr>
              <a:buSzPct val="25000"/>
              <a:buFont typeface="Noto Sans Symbols"/>
              <a:buNone/>
            </a:pPr>
            <a:endParaRPr sz="1800" b="0" i="0" u="none" strike="noStrike" cap="none" dirty="0">
              <a:solidFill>
                <a:srgbClr val="3F3F3F"/>
              </a:solidFill>
              <a:latin typeface="Trebuchet MS"/>
              <a:ea typeface="Trebuchet MS"/>
              <a:cs typeface="Trebuchet MS"/>
              <a:sym typeface="Trebuchet MS"/>
            </a:endParaRPr>
          </a:p>
          <a:p>
            <a:pPr marL="91441" marR="0" lvl="0" indent="-2541" algn="l" rtl="0">
              <a:lnSpc>
                <a:spcPct val="100000"/>
              </a:lnSpc>
              <a:spcBef>
                <a:spcPts val="1000"/>
              </a:spcBef>
              <a:spcAft>
                <a:spcPts val="0"/>
              </a:spcAft>
              <a:buClr>
                <a:schemeClr val="accent1"/>
              </a:buClr>
              <a:buSzPct val="25000"/>
              <a:buFont typeface="Noto Sans Symbols"/>
              <a:buNone/>
            </a:pPr>
            <a:endParaRPr lang="en-US" altLang="ja-JP" sz="1800" dirty="0">
              <a:solidFill>
                <a:srgbClr val="3F3F3F"/>
              </a:solidFill>
              <a:latin typeface="Trebuchet MS"/>
              <a:ea typeface="Trebuchet MS"/>
              <a:cs typeface="Trebuchet MS"/>
              <a:sym typeface="Trebuchet MS"/>
            </a:endParaRPr>
          </a:p>
          <a:p>
            <a:pPr marL="91441" marR="0" lvl="0" indent="-2541" algn="l" rtl="0">
              <a:lnSpc>
                <a:spcPct val="100000"/>
              </a:lnSpc>
              <a:spcBef>
                <a:spcPts val="1000"/>
              </a:spcBef>
              <a:spcAft>
                <a:spcPts val="0"/>
              </a:spcAft>
              <a:buClr>
                <a:schemeClr val="accent1"/>
              </a:buClr>
              <a:buSzPct val="25000"/>
              <a:buFont typeface="Noto Sans Symbols"/>
              <a:buNone/>
            </a:pPr>
            <a:r>
              <a:rPr lang="en-US" altLang="ja-JP" sz="1800" b="0" i="0" u="none" strike="noStrike" cap="none" dirty="0">
                <a:solidFill>
                  <a:srgbClr val="3F3F3F"/>
                </a:solidFill>
                <a:latin typeface="Trebuchet MS"/>
                <a:ea typeface="Trebuchet MS"/>
                <a:cs typeface="Trebuchet MS"/>
                <a:sym typeface="Trebuchet MS"/>
              </a:rPr>
              <a:t> </a:t>
            </a:r>
            <a:r>
              <a:rPr lang="en-US" altLang="ja-JP" sz="1800" b="0" i="0" u="none" strike="noStrike" cap="none" dirty="0" smtClean="0">
                <a:solidFill>
                  <a:srgbClr val="3F3F3F"/>
                </a:solidFill>
                <a:latin typeface="Trebuchet MS"/>
                <a:ea typeface="Trebuchet MS"/>
                <a:cs typeface="Trebuchet MS"/>
                <a:sym typeface="Trebuchet MS"/>
              </a:rPr>
              <a:t>                                                 </a:t>
            </a:r>
            <a:r>
              <a:rPr lang="ja-JP" sz="3600" b="0" i="0" u="none" strike="noStrike" cap="none" dirty="0" smtClean="0">
                <a:solidFill>
                  <a:srgbClr val="3F3F3F"/>
                </a:solidFill>
                <a:latin typeface="Trebuchet MS"/>
                <a:ea typeface="Trebuchet MS"/>
                <a:cs typeface="Trebuchet MS"/>
                <a:sym typeface="Trebuchet MS"/>
              </a:rPr>
              <a:t>実現</a:t>
            </a:r>
            <a:r>
              <a:rPr lang="ja-JP" sz="3600" b="0" i="0" u="none" strike="noStrike" cap="none" dirty="0">
                <a:solidFill>
                  <a:srgbClr val="3F3F3F"/>
                </a:solidFill>
                <a:latin typeface="Trebuchet MS"/>
                <a:ea typeface="Trebuchet MS"/>
                <a:cs typeface="Trebuchet MS"/>
                <a:sym typeface="Trebuchet MS"/>
              </a:rPr>
              <a:t>へ！！</a:t>
            </a:r>
          </a:p>
        </p:txBody>
      </p:sp>
      <p:sp>
        <p:nvSpPr>
          <p:cNvPr id="261" name="Shape 261"/>
          <p:cNvSpPr/>
          <p:nvPr/>
        </p:nvSpPr>
        <p:spPr>
          <a:xfrm>
            <a:off x="1627632" y="2191955"/>
            <a:ext cx="484631" cy="978407"/>
          </a:xfrm>
          <a:prstGeom prst="downArrow">
            <a:avLst>
              <a:gd name="adj1" fmla="val 50000"/>
              <a:gd name="adj2" fmla="val 50000"/>
            </a:avLst>
          </a:prstGeom>
          <a:solidFill>
            <a:schemeClr val="accent1"/>
          </a:solidFill>
          <a:ln w="25400" cap="flat" cmpd="sng">
            <a:solidFill>
              <a:srgbClr val="698D1B"/>
            </a:solidFill>
            <a:prstDash val="solid"/>
            <a:round/>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400" b="0" i="0" u="none" strike="noStrike" cap="none">
              <a:solidFill>
                <a:schemeClr val="lt1"/>
              </a:solidFill>
              <a:latin typeface="Arial"/>
              <a:ea typeface="Arial"/>
              <a:cs typeface="Arial"/>
              <a:sym typeface="Arial"/>
            </a:endParaRPr>
          </a:p>
        </p:txBody>
      </p:sp>
      <p:sp>
        <p:nvSpPr>
          <p:cNvPr id="262" name="Shape 262"/>
          <p:cNvSpPr/>
          <p:nvPr/>
        </p:nvSpPr>
        <p:spPr>
          <a:xfrm>
            <a:off x="4868753" y="2191955"/>
            <a:ext cx="484631" cy="978407"/>
          </a:xfrm>
          <a:prstGeom prst="downArrow">
            <a:avLst>
              <a:gd name="adj1" fmla="val 50000"/>
              <a:gd name="adj2" fmla="val 50000"/>
            </a:avLst>
          </a:prstGeom>
          <a:solidFill>
            <a:schemeClr val="accent1"/>
          </a:solidFill>
          <a:ln w="25400" cap="flat" cmpd="sng">
            <a:solidFill>
              <a:srgbClr val="698D1B"/>
            </a:solidFill>
            <a:prstDash val="solid"/>
            <a:round/>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400" b="0" i="0" u="none" strike="noStrike" cap="none">
              <a:solidFill>
                <a:schemeClr val="lt1"/>
              </a:solidFill>
              <a:latin typeface="Arial"/>
              <a:ea typeface="Arial"/>
              <a:cs typeface="Arial"/>
              <a:sym typeface="Arial"/>
            </a:endParaRPr>
          </a:p>
        </p:txBody>
      </p:sp>
      <p:sp>
        <p:nvSpPr>
          <p:cNvPr id="263" name="Shape 263"/>
          <p:cNvSpPr/>
          <p:nvPr/>
        </p:nvSpPr>
        <p:spPr>
          <a:xfrm>
            <a:off x="7625243" y="2191955"/>
            <a:ext cx="484631" cy="978407"/>
          </a:xfrm>
          <a:prstGeom prst="downArrow">
            <a:avLst>
              <a:gd name="adj1" fmla="val 50000"/>
              <a:gd name="adj2" fmla="val 50000"/>
            </a:avLst>
          </a:prstGeom>
          <a:solidFill>
            <a:schemeClr val="accent1"/>
          </a:solidFill>
          <a:ln w="25400" cap="flat" cmpd="sng">
            <a:solidFill>
              <a:srgbClr val="698D1B"/>
            </a:solidFill>
            <a:prstDash val="solid"/>
            <a:round/>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400" b="0" i="0" u="none" strike="noStrike" cap="none">
              <a:solidFill>
                <a:schemeClr val="lt1"/>
              </a:solidFill>
              <a:latin typeface="Arial"/>
              <a:ea typeface="Arial"/>
              <a:cs typeface="Arial"/>
              <a:sym typeface="Arial"/>
            </a:endParaRPr>
          </a:p>
        </p:txBody>
      </p:sp>
      <p:sp>
        <p:nvSpPr>
          <p:cNvPr id="264" name="Shape 264"/>
          <p:cNvSpPr/>
          <p:nvPr/>
        </p:nvSpPr>
        <p:spPr>
          <a:xfrm rot="-2436242">
            <a:off x="2311409" y="3533422"/>
            <a:ext cx="484631" cy="2151304"/>
          </a:xfrm>
          <a:prstGeom prst="downArrow">
            <a:avLst>
              <a:gd name="adj1" fmla="val 50000"/>
              <a:gd name="adj2" fmla="val 50000"/>
            </a:avLst>
          </a:prstGeom>
          <a:solidFill>
            <a:schemeClr val="accent1"/>
          </a:solidFill>
          <a:ln w="25400" cap="flat" cmpd="sng">
            <a:solidFill>
              <a:srgbClr val="698D1B"/>
            </a:solidFill>
            <a:prstDash val="solid"/>
            <a:round/>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400" b="0" i="0" u="none" strike="noStrike" cap="none">
              <a:solidFill>
                <a:schemeClr val="lt1"/>
              </a:solidFill>
              <a:latin typeface="Arial"/>
              <a:ea typeface="Arial"/>
              <a:cs typeface="Arial"/>
              <a:sym typeface="Arial"/>
            </a:endParaRPr>
          </a:p>
        </p:txBody>
      </p:sp>
      <p:sp>
        <p:nvSpPr>
          <p:cNvPr id="265" name="Shape 265"/>
          <p:cNvSpPr/>
          <p:nvPr/>
        </p:nvSpPr>
        <p:spPr>
          <a:xfrm>
            <a:off x="4895136" y="3729745"/>
            <a:ext cx="503247" cy="1758657"/>
          </a:xfrm>
          <a:prstGeom prst="downArrow">
            <a:avLst>
              <a:gd name="adj1" fmla="val 50000"/>
              <a:gd name="adj2" fmla="val 50000"/>
            </a:avLst>
          </a:prstGeom>
          <a:solidFill>
            <a:schemeClr val="accent1"/>
          </a:solidFill>
          <a:ln w="25400" cap="flat" cmpd="sng">
            <a:solidFill>
              <a:srgbClr val="698D1B"/>
            </a:solidFill>
            <a:prstDash val="solid"/>
            <a:round/>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400" b="0" i="0" u="none" strike="noStrike" cap="none">
              <a:solidFill>
                <a:schemeClr val="lt1"/>
              </a:solidFill>
              <a:latin typeface="Arial"/>
              <a:ea typeface="Arial"/>
              <a:cs typeface="Arial"/>
              <a:sym typeface="Arial"/>
            </a:endParaRPr>
          </a:p>
        </p:txBody>
      </p:sp>
      <p:sp>
        <p:nvSpPr>
          <p:cNvPr id="266" name="Shape 266"/>
          <p:cNvSpPr/>
          <p:nvPr/>
        </p:nvSpPr>
        <p:spPr>
          <a:xfrm rot="2122879">
            <a:off x="7517538" y="3682306"/>
            <a:ext cx="484632" cy="2033147"/>
          </a:xfrm>
          <a:prstGeom prst="downArrow">
            <a:avLst>
              <a:gd name="adj1" fmla="val 50000"/>
              <a:gd name="adj2" fmla="val 50000"/>
            </a:avLst>
          </a:prstGeom>
          <a:solidFill>
            <a:schemeClr val="accent1"/>
          </a:solidFill>
          <a:ln w="25400" cap="flat" cmpd="sng">
            <a:solidFill>
              <a:srgbClr val="698D1B"/>
            </a:solidFill>
            <a:prstDash val="solid"/>
            <a:round/>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400" b="0" i="0" u="none" strike="noStrike" cap="none">
              <a:solidFill>
                <a:schemeClr val="lt1"/>
              </a:solidFill>
              <a:latin typeface="Arial"/>
              <a:ea typeface="Arial"/>
              <a:cs typeface="Arial"/>
              <a:sym typeface="Arial"/>
            </a:endParaRPr>
          </a:p>
        </p:txBody>
      </p:sp>
    </p:spTree>
    <p:extLst>
      <p:ext uri="{BB962C8B-B14F-4D97-AF65-F5344CB8AC3E}">
        <p14:creationId xmlns:p14="http://schemas.microsoft.com/office/powerpoint/2010/main" val="19508842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Shape 271"/>
          <p:cNvSpPr txBox="1">
            <a:spLocks noGrp="1"/>
          </p:cNvSpPr>
          <p:nvPr>
            <p:ph type="title"/>
          </p:nvPr>
        </p:nvSpPr>
        <p:spPr>
          <a:xfrm>
            <a:off x="677331" y="316991"/>
            <a:ext cx="2102442" cy="716279"/>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accent1"/>
              </a:buClr>
              <a:buSzPct val="25000"/>
              <a:buFont typeface="Trebuchet MS"/>
              <a:buNone/>
            </a:pPr>
            <a:r>
              <a:rPr lang="ja-JP" sz="3600" b="0" i="0" u="none" strike="noStrike" cap="none" dirty="0">
                <a:solidFill>
                  <a:schemeClr val="accent1"/>
                </a:solidFill>
                <a:latin typeface="Trebuchet MS"/>
                <a:ea typeface="Trebuchet MS"/>
                <a:cs typeface="Trebuchet MS"/>
                <a:sym typeface="Trebuchet MS"/>
              </a:rPr>
              <a:t>②問題点</a:t>
            </a:r>
          </a:p>
        </p:txBody>
      </p:sp>
      <p:sp>
        <p:nvSpPr>
          <p:cNvPr id="272" name="Shape 272"/>
          <p:cNvSpPr txBox="1">
            <a:spLocks noGrp="1"/>
          </p:cNvSpPr>
          <p:nvPr>
            <p:ph idx="1"/>
          </p:nvPr>
        </p:nvSpPr>
        <p:spPr>
          <a:xfrm>
            <a:off x="677331" y="1325880"/>
            <a:ext cx="9335347" cy="4715481"/>
          </a:xfrm>
          <a:prstGeom prst="rect">
            <a:avLst/>
          </a:prstGeom>
          <a:noFill/>
          <a:ln>
            <a:noFill/>
          </a:ln>
        </p:spPr>
        <p:txBody>
          <a:bodyPr lIns="91425" tIns="91425" rIns="91425" bIns="91425" anchor="t" anchorCtr="0">
            <a:noAutofit/>
          </a:bodyPr>
          <a:lstStyle/>
          <a:p>
            <a:pPr marL="91441" marR="0" lvl="0" indent="-2541" algn="l" rtl="0">
              <a:lnSpc>
                <a:spcPct val="100000"/>
              </a:lnSpc>
              <a:spcBef>
                <a:spcPts val="0"/>
              </a:spcBef>
              <a:spcAft>
                <a:spcPts val="0"/>
              </a:spcAft>
              <a:buClr>
                <a:schemeClr val="accent1"/>
              </a:buClr>
              <a:buSzPct val="25000"/>
              <a:buFont typeface="Noto Sans Symbols"/>
              <a:buNone/>
            </a:pPr>
            <a:r>
              <a:rPr lang="ja-JP" sz="3200" b="0" i="0" u="none" strike="noStrike" cap="none" dirty="0">
                <a:solidFill>
                  <a:srgbClr val="3F3F3F"/>
                </a:solidFill>
                <a:latin typeface="Trebuchet MS"/>
                <a:ea typeface="Trebuchet MS"/>
                <a:cs typeface="Trebuchet MS"/>
                <a:sym typeface="Trebuchet MS"/>
              </a:rPr>
              <a:t>・指定したすべての機関は協力してくれるのか？</a:t>
            </a:r>
          </a:p>
          <a:p>
            <a:pPr marL="91441" marR="0" lvl="0" indent="-2541" algn="l" rtl="0">
              <a:lnSpc>
                <a:spcPct val="100000"/>
              </a:lnSpc>
              <a:spcBef>
                <a:spcPts val="1000"/>
              </a:spcBef>
              <a:spcAft>
                <a:spcPts val="0"/>
              </a:spcAft>
              <a:buClr>
                <a:schemeClr val="accent1"/>
              </a:buClr>
              <a:buSzPct val="25000"/>
              <a:buFont typeface="Noto Sans Symbols"/>
              <a:buNone/>
            </a:pPr>
            <a:endParaRPr sz="3200" b="0" i="0" u="none" strike="noStrike" cap="none" dirty="0">
              <a:solidFill>
                <a:srgbClr val="3F3F3F"/>
              </a:solidFill>
              <a:latin typeface="Trebuchet MS"/>
              <a:ea typeface="Trebuchet MS"/>
              <a:cs typeface="Trebuchet MS"/>
              <a:sym typeface="Trebuchet MS"/>
            </a:endParaRPr>
          </a:p>
          <a:p>
            <a:pPr marL="91441" marR="0" lvl="0" indent="-2541" algn="l" rtl="0">
              <a:lnSpc>
                <a:spcPct val="100000"/>
              </a:lnSpc>
              <a:spcBef>
                <a:spcPts val="1000"/>
              </a:spcBef>
              <a:spcAft>
                <a:spcPts val="0"/>
              </a:spcAft>
              <a:buClr>
                <a:schemeClr val="accent1"/>
              </a:buClr>
              <a:buSzPct val="25000"/>
              <a:buFont typeface="Noto Sans Symbols"/>
              <a:buNone/>
            </a:pPr>
            <a:endParaRPr sz="3200" b="0" i="0" u="none" strike="noStrike" cap="none" dirty="0">
              <a:solidFill>
                <a:srgbClr val="3F3F3F"/>
              </a:solidFill>
              <a:latin typeface="Trebuchet MS"/>
              <a:ea typeface="Trebuchet MS"/>
              <a:cs typeface="Trebuchet MS"/>
              <a:sym typeface="Trebuchet MS"/>
            </a:endParaRPr>
          </a:p>
          <a:p>
            <a:pPr marL="91441" marR="0" lvl="0" indent="-2541" algn="l" rtl="0">
              <a:lnSpc>
                <a:spcPct val="100000"/>
              </a:lnSpc>
              <a:spcBef>
                <a:spcPts val="1000"/>
              </a:spcBef>
              <a:spcAft>
                <a:spcPts val="0"/>
              </a:spcAft>
              <a:buClr>
                <a:schemeClr val="accent1"/>
              </a:buClr>
              <a:buSzPct val="25000"/>
              <a:buFont typeface="Noto Sans Symbols"/>
              <a:buNone/>
            </a:pPr>
            <a:r>
              <a:rPr lang="ja-JP" sz="3200" b="0" i="0" u="none" strike="noStrike" cap="none" dirty="0">
                <a:solidFill>
                  <a:srgbClr val="3F3F3F"/>
                </a:solidFill>
                <a:latin typeface="Trebuchet MS"/>
                <a:ea typeface="Trebuchet MS"/>
                <a:cs typeface="Trebuchet MS"/>
                <a:sym typeface="Trebuchet MS"/>
              </a:rPr>
              <a:t>・参加者があつまるのか？</a:t>
            </a:r>
          </a:p>
          <a:p>
            <a:pPr marL="91441" marR="0" lvl="0" indent="-2541" algn="l" rtl="0">
              <a:lnSpc>
                <a:spcPct val="100000"/>
              </a:lnSpc>
              <a:spcBef>
                <a:spcPts val="1000"/>
              </a:spcBef>
              <a:spcAft>
                <a:spcPts val="0"/>
              </a:spcAft>
              <a:buClr>
                <a:schemeClr val="accent1"/>
              </a:buClr>
              <a:buSzPct val="25000"/>
              <a:buFont typeface="Noto Sans Symbols"/>
              <a:buNone/>
            </a:pPr>
            <a:endParaRPr sz="3200" b="0" i="0" u="none" strike="noStrike" cap="none" dirty="0">
              <a:solidFill>
                <a:srgbClr val="3F3F3F"/>
              </a:solidFill>
              <a:latin typeface="Trebuchet MS"/>
              <a:ea typeface="Trebuchet MS"/>
              <a:cs typeface="Trebuchet MS"/>
              <a:sym typeface="Trebuchet MS"/>
            </a:endParaRPr>
          </a:p>
        </p:txBody>
      </p:sp>
    </p:spTree>
    <p:extLst>
      <p:ext uri="{BB962C8B-B14F-4D97-AF65-F5344CB8AC3E}">
        <p14:creationId xmlns:p14="http://schemas.microsoft.com/office/powerpoint/2010/main" val="27812365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Shape 277"/>
          <p:cNvSpPr txBox="1">
            <a:spLocks noGrp="1"/>
          </p:cNvSpPr>
          <p:nvPr>
            <p:ph type="title"/>
          </p:nvPr>
        </p:nvSpPr>
        <p:spPr>
          <a:xfrm>
            <a:off x="677333" y="280415"/>
            <a:ext cx="8596668" cy="697992"/>
          </a:xfrm>
          <a:prstGeom prst="rect">
            <a:avLst/>
          </a:prstGeom>
          <a:noFill/>
          <a:ln>
            <a:noFill/>
          </a:ln>
        </p:spPr>
        <p:txBody>
          <a:bodyPr lIns="91425" tIns="91425" rIns="91425" bIns="91425" anchor="t" anchorCtr="0">
            <a:noAutofit/>
          </a:bodyPr>
          <a:lstStyle/>
          <a:p>
            <a:pPr marL="0" marR="0" lvl="0" indent="0" algn="l" rtl="0">
              <a:lnSpc>
                <a:spcPct val="100000"/>
              </a:lnSpc>
              <a:spcBef>
                <a:spcPts val="0"/>
              </a:spcBef>
              <a:spcAft>
                <a:spcPts val="0"/>
              </a:spcAft>
              <a:buClr>
                <a:schemeClr val="accent1"/>
              </a:buClr>
              <a:buSzPct val="25000"/>
              <a:buFont typeface="Trebuchet MS"/>
              <a:buNone/>
            </a:pPr>
            <a:r>
              <a:rPr lang="ja-JP" sz="3600" b="0" i="0" u="none" strike="noStrike" cap="none" dirty="0">
                <a:solidFill>
                  <a:schemeClr val="accent1"/>
                </a:solidFill>
                <a:latin typeface="Trebuchet MS"/>
                <a:ea typeface="Trebuchet MS"/>
                <a:cs typeface="Trebuchet MS"/>
                <a:sym typeface="Trebuchet MS"/>
              </a:rPr>
              <a:t>③問題に対応するために</a:t>
            </a:r>
          </a:p>
        </p:txBody>
      </p:sp>
      <p:sp>
        <p:nvSpPr>
          <p:cNvPr id="278" name="Shape 278"/>
          <p:cNvSpPr txBox="1">
            <a:spLocks noGrp="1"/>
          </p:cNvSpPr>
          <p:nvPr>
            <p:ph idx="1"/>
          </p:nvPr>
        </p:nvSpPr>
        <p:spPr>
          <a:xfrm>
            <a:off x="677333" y="1124712"/>
            <a:ext cx="11131490" cy="5358383"/>
          </a:xfrm>
          <a:prstGeom prst="rect">
            <a:avLst/>
          </a:prstGeom>
          <a:noFill/>
          <a:ln>
            <a:noFill/>
          </a:ln>
        </p:spPr>
        <p:txBody>
          <a:bodyPr lIns="91425" tIns="91425" rIns="91425" bIns="91425" anchor="t" anchorCtr="0">
            <a:noAutofit/>
          </a:bodyPr>
          <a:lstStyle/>
          <a:p>
            <a:pPr marL="91441" marR="0" lvl="0" indent="-2541" algn="l" rtl="0">
              <a:lnSpc>
                <a:spcPct val="100000"/>
              </a:lnSpc>
              <a:spcBef>
                <a:spcPts val="0"/>
              </a:spcBef>
              <a:spcAft>
                <a:spcPts val="0"/>
              </a:spcAft>
              <a:buClr>
                <a:schemeClr val="accent1"/>
              </a:buClr>
              <a:buSzPct val="25000"/>
              <a:buFont typeface="Noto Sans Symbols"/>
              <a:buNone/>
            </a:pPr>
            <a:r>
              <a:rPr lang="ja-JP" sz="3600" b="0" i="0" u="none" strike="noStrike" cap="none" dirty="0">
                <a:solidFill>
                  <a:srgbClr val="3F3F3F"/>
                </a:solidFill>
                <a:latin typeface="Trebuchet MS"/>
                <a:ea typeface="Trebuchet MS"/>
                <a:cs typeface="Trebuchet MS"/>
                <a:sym typeface="Trebuchet MS"/>
              </a:rPr>
              <a:t>・協力していただいた機関の宣伝や広告</a:t>
            </a:r>
          </a:p>
          <a:p>
            <a:pPr marL="91441" marR="0" lvl="0" indent="-2541" algn="l" rtl="0">
              <a:lnSpc>
                <a:spcPct val="100000"/>
              </a:lnSpc>
              <a:spcBef>
                <a:spcPts val="1000"/>
              </a:spcBef>
              <a:spcAft>
                <a:spcPts val="0"/>
              </a:spcAft>
              <a:buClr>
                <a:schemeClr val="accent1"/>
              </a:buClr>
              <a:buSzPct val="25000"/>
              <a:buFont typeface="Noto Sans Symbols"/>
              <a:buNone/>
            </a:pPr>
            <a:r>
              <a:rPr lang="ja-JP" sz="3600" b="0" i="0" u="none" strike="noStrike" cap="none" dirty="0">
                <a:solidFill>
                  <a:srgbClr val="3F3F3F"/>
                </a:solidFill>
                <a:latin typeface="Trebuchet MS"/>
                <a:ea typeface="Trebuchet MS"/>
                <a:cs typeface="Trebuchet MS"/>
                <a:sym typeface="Trebuchet MS"/>
              </a:rPr>
              <a:t>・SNSによる情報の</a:t>
            </a:r>
            <a:r>
              <a:rPr lang="ja-JP" sz="3600" b="0" i="0" u="none" strike="noStrike" cap="none" dirty="0" smtClean="0">
                <a:solidFill>
                  <a:srgbClr val="3F3F3F"/>
                </a:solidFill>
                <a:latin typeface="Trebuchet MS"/>
                <a:ea typeface="Trebuchet MS"/>
                <a:cs typeface="Trebuchet MS"/>
                <a:sym typeface="Trebuchet MS"/>
              </a:rPr>
              <a:t>拡散</a:t>
            </a:r>
            <a:endParaRPr lang="en-US" altLang="ja-JP" sz="3600" b="0" i="0" u="none" strike="noStrike" cap="none" dirty="0" smtClean="0">
              <a:solidFill>
                <a:srgbClr val="3F3F3F"/>
              </a:solidFill>
              <a:latin typeface="Trebuchet MS"/>
              <a:ea typeface="Trebuchet MS"/>
              <a:cs typeface="Trebuchet MS"/>
              <a:sym typeface="Trebuchet MS"/>
            </a:endParaRPr>
          </a:p>
          <a:p>
            <a:pPr marL="91441" marR="0" lvl="0" indent="-2541" algn="l" rtl="0">
              <a:lnSpc>
                <a:spcPct val="100000"/>
              </a:lnSpc>
              <a:spcBef>
                <a:spcPts val="1000"/>
              </a:spcBef>
              <a:spcAft>
                <a:spcPts val="0"/>
              </a:spcAft>
              <a:buClr>
                <a:schemeClr val="accent1"/>
              </a:buClr>
              <a:buSzPct val="25000"/>
              <a:buFont typeface="Noto Sans Symbols"/>
              <a:buNone/>
            </a:pPr>
            <a:r>
              <a:rPr lang="ja-JP" altLang="en-US" sz="3600" b="0" i="0" u="none" strike="noStrike" cap="none" dirty="0" smtClean="0">
                <a:solidFill>
                  <a:srgbClr val="3F3F3F"/>
                </a:solidFill>
                <a:latin typeface="Trebuchet MS"/>
                <a:ea typeface="Trebuchet MS"/>
                <a:cs typeface="Trebuchet MS"/>
                <a:sym typeface="Trebuchet MS"/>
              </a:rPr>
              <a:t>・</a:t>
            </a:r>
            <a:r>
              <a:rPr lang="en-US" altLang="ja-JP" sz="3600" b="1" i="0" u="none" strike="noStrike" dirty="0" smtClean="0">
                <a:ln w="13462">
                  <a:solidFill>
                    <a:schemeClr val="bg1"/>
                  </a:solidFill>
                  <a:prstDash val="solid"/>
                </a:ln>
                <a:solidFill>
                  <a:srgbClr val="FF0000"/>
                </a:solidFill>
                <a:effectLst>
                  <a:outerShdw dist="38100" dir="2700000" algn="bl" rotWithShape="0">
                    <a:schemeClr val="accent5"/>
                  </a:outerShdw>
                </a:effectLst>
                <a:latin typeface="Trebuchet MS"/>
                <a:ea typeface="Trebuchet MS"/>
                <a:cs typeface="Trebuchet MS"/>
                <a:sym typeface="Trebuchet MS"/>
              </a:rPr>
              <a:t>TEMPLE</a:t>
            </a:r>
            <a:r>
              <a:rPr lang="ja-JP" altLang="en-US" sz="3600" b="1" dirty="0" smtClean="0">
                <a:ln w="13462">
                  <a:solidFill>
                    <a:schemeClr val="bg1"/>
                  </a:solidFill>
                  <a:prstDash val="solid"/>
                </a:ln>
                <a:solidFill>
                  <a:srgbClr val="FF0000"/>
                </a:solidFill>
                <a:effectLst>
                  <a:outerShdw dist="38100" dir="2700000" algn="bl" rotWithShape="0">
                    <a:schemeClr val="accent5"/>
                  </a:outerShdw>
                </a:effectLst>
                <a:latin typeface="Trebuchet MS"/>
                <a:ea typeface="Trebuchet MS"/>
                <a:cs typeface="Trebuchet MS"/>
                <a:sym typeface="Trebuchet MS"/>
              </a:rPr>
              <a:t>　</a:t>
            </a:r>
            <a:r>
              <a:rPr lang="en-US" altLang="ja-JP" sz="3600" b="1" dirty="0" smtClean="0">
                <a:ln w="13462">
                  <a:solidFill>
                    <a:schemeClr val="bg1"/>
                  </a:solidFill>
                  <a:prstDash val="solid"/>
                </a:ln>
                <a:solidFill>
                  <a:srgbClr val="FF0000"/>
                </a:solidFill>
                <a:effectLst>
                  <a:outerShdw dist="38100" dir="2700000" algn="bl" rotWithShape="0">
                    <a:schemeClr val="accent5"/>
                  </a:outerShdw>
                </a:effectLst>
                <a:latin typeface="Trebuchet MS"/>
                <a:ea typeface="Trebuchet MS"/>
                <a:cs typeface="Trebuchet MS"/>
                <a:sym typeface="Trebuchet MS"/>
              </a:rPr>
              <a:t>BOY</a:t>
            </a:r>
            <a:r>
              <a:rPr lang="ja-JP" altLang="en-US" sz="3600" b="1" dirty="0" smtClean="0">
                <a:ln w="13462">
                  <a:solidFill>
                    <a:schemeClr val="bg1"/>
                  </a:solidFill>
                  <a:prstDash val="solid"/>
                </a:ln>
                <a:solidFill>
                  <a:srgbClr val="FF0000"/>
                </a:solidFill>
                <a:effectLst>
                  <a:outerShdw dist="38100" dir="2700000" algn="bl" rotWithShape="0">
                    <a:schemeClr val="accent5"/>
                  </a:outerShdw>
                </a:effectLst>
                <a:latin typeface="Trebuchet MS"/>
                <a:ea typeface="Trebuchet MS"/>
                <a:cs typeface="Trebuchet MS"/>
                <a:sym typeface="Trebuchet MS"/>
              </a:rPr>
              <a:t>　　</a:t>
            </a:r>
            <a:r>
              <a:rPr lang="en-US" altLang="ja-JP" sz="3600" b="1" dirty="0" smtClean="0">
                <a:ln w="13462">
                  <a:solidFill>
                    <a:schemeClr val="bg1"/>
                  </a:solidFill>
                  <a:prstDash val="solid"/>
                </a:ln>
                <a:solidFill>
                  <a:srgbClr val="FF0000"/>
                </a:solidFill>
                <a:effectLst>
                  <a:outerShdw dist="38100" dir="2700000" algn="bl" rotWithShape="0">
                    <a:schemeClr val="accent5"/>
                  </a:outerShdw>
                </a:effectLst>
                <a:latin typeface="Trebuchet MS"/>
                <a:ea typeface="Trebuchet MS"/>
                <a:cs typeface="Trebuchet MS"/>
                <a:sym typeface="Trebuchet MS"/>
              </a:rPr>
              <a:t>TEMPLE</a:t>
            </a:r>
            <a:r>
              <a:rPr lang="ja-JP" altLang="en-US" sz="3600" b="1" dirty="0" smtClean="0">
                <a:ln w="13462">
                  <a:solidFill>
                    <a:schemeClr val="bg1"/>
                  </a:solidFill>
                  <a:prstDash val="solid"/>
                </a:ln>
                <a:solidFill>
                  <a:srgbClr val="FF0000"/>
                </a:solidFill>
                <a:effectLst>
                  <a:outerShdw dist="38100" dir="2700000" algn="bl" rotWithShape="0">
                    <a:schemeClr val="accent5"/>
                  </a:outerShdw>
                </a:effectLst>
                <a:latin typeface="Trebuchet MS"/>
                <a:ea typeface="Trebuchet MS"/>
                <a:cs typeface="Trebuchet MS"/>
                <a:sym typeface="Trebuchet MS"/>
              </a:rPr>
              <a:t>　</a:t>
            </a:r>
            <a:r>
              <a:rPr lang="en-US" altLang="ja-JP" sz="3600" b="1" dirty="0" smtClean="0">
                <a:ln w="13462">
                  <a:solidFill>
                    <a:schemeClr val="bg1"/>
                  </a:solidFill>
                  <a:prstDash val="solid"/>
                </a:ln>
                <a:solidFill>
                  <a:srgbClr val="FF0000"/>
                </a:solidFill>
                <a:effectLst>
                  <a:outerShdw dist="38100" dir="2700000" algn="bl" rotWithShape="0">
                    <a:schemeClr val="accent5"/>
                  </a:outerShdw>
                </a:effectLst>
                <a:latin typeface="Trebuchet MS"/>
                <a:ea typeface="Trebuchet MS"/>
                <a:cs typeface="Trebuchet MS"/>
                <a:sym typeface="Trebuchet MS"/>
              </a:rPr>
              <a:t>GIRL</a:t>
            </a:r>
            <a:endParaRPr lang="ja-JP" sz="3600" b="1" i="0" u="none" strike="noStrike" dirty="0">
              <a:ln w="13462">
                <a:solidFill>
                  <a:schemeClr val="bg1"/>
                </a:solidFill>
                <a:prstDash val="solid"/>
              </a:ln>
              <a:solidFill>
                <a:srgbClr val="FF0000"/>
              </a:solidFill>
              <a:effectLst>
                <a:outerShdw dist="38100" dir="2700000" algn="bl" rotWithShape="0">
                  <a:schemeClr val="accent5"/>
                </a:outerShdw>
              </a:effectLst>
              <a:latin typeface="Trebuchet MS"/>
              <a:ea typeface="Trebuchet MS"/>
              <a:cs typeface="Trebuchet MS"/>
              <a:sym typeface="Trebuchet MS"/>
            </a:endParaRPr>
          </a:p>
          <a:p>
            <a:pPr marL="91441" marR="0" lvl="0" indent="-2541" algn="l" rtl="0">
              <a:lnSpc>
                <a:spcPct val="100000"/>
              </a:lnSpc>
              <a:spcBef>
                <a:spcPts val="1000"/>
              </a:spcBef>
              <a:spcAft>
                <a:spcPts val="0"/>
              </a:spcAft>
              <a:buClr>
                <a:schemeClr val="accent1"/>
              </a:buClr>
              <a:buSzPct val="25000"/>
              <a:buFont typeface="Noto Sans Symbols"/>
              <a:buNone/>
            </a:pPr>
            <a:endParaRPr sz="3600" b="0" i="0" u="none" strike="noStrike" cap="none" dirty="0">
              <a:solidFill>
                <a:srgbClr val="3F3F3F"/>
              </a:solidFill>
              <a:latin typeface="Trebuchet MS"/>
              <a:ea typeface="Trebuchet MS"/>
              <a:cs typeface="Trebuchet MS"/>
              <a:sym typeface="Trebuchet MS"/>
            </a:endParaRPr>
          </a:p>
          <a:p>
            <a:pPr marL="91441" marR="0" lvl="0" indent="-2541" algn="l" rtl="0">
              <a:lnSpc>
                <a:spcPct val="100000"/>
              </a:lnSpc>
              <a:spcBef>
                <a:spcPts val="1000"/>
              </a:spcBef>
              <a:spcAft>
                <a:spcPts val="0"/>
              </a:spcAft>
              <a:buClr>
                <a:schemeClr val="accent1"/>
              </a:buClr>
              <a:buSzPct val="25000"/>
              <a:buFont typeface="Noto Sans Symbols"/>
              <a:buNone/>
            </a:pPr>
            <a:r>
              <a:rPr lang="ja-JP" sz="3600" b="0" i="0" u="none" strike="noStrike" cap="none" dirty="0" smtClean="0">
                <a:solidFill>
                  <a:srgbClr val="3F3F3F"/>
                </a:solidFill>
                <a:latin typeface="Trebuchet MS"/>
                <a:ea typeface="Trebuchet MS"/>
                <a:cs typeface="Trebuchet MS"/>
                <a:sym typeface="Trebuchet MS"/>
              </a:rPr>
              <a:t>・メリット</a:t>
            </a:r>
            <a:r>
              <a:rPr lang="ja-JP" sz="3600" b="0" i="0" u="none" strike="noStrike" cap="none" dirty="0">
                <a:solidFill>
                  <a:srgbClr val="3F3F3F"/>
                </a:solidFill>
                <a:latin typeface="Trebuchet MS"/>
                <a:ea typeface="Trebuchet MS"/>
                <a:cs typeface="Trebuchet MS"/>
                <a:sym typeface="Trebuchet MS"/>
              </a:rPr>
              <a:t>が</a:t>
            </a:r>
            <a:r>
              <a:rPr lang="ja-JP" sz="3600" b="0" i="0" u="none" strike="noStrike" cap="none" dirty="0" smtClean="0">
                <a:solidFill>
                  <a:srgbClr val="3F3F3F"/>
                </a:solidFill>
                <a:latin typeface="Trebuchet MS"/>
                <a:ea typeface="Trebuchet MS"/>
                <a:cs typeface="Trebuchet MS"/>
                <a:sym typeface="Trebuchet MS"/>
              </a:rPr>
              <a:t>生まれ</a:t>
            </a:r>
            <a:r>
              <a:rPr lang="ja-JP" altLang="en-US" sz="3600" b="0" i="0" u="none" strike="noStrike" cap="none" dirty="0" smtClean="0">
                <a:solidFill>
                  <a:srgbClr val="3F3F3F"/>
                </a:solidFill>
                <a:latin typeface="Trebuchet MS"/>
                <a:ea typeface="Trebuchet MS"/>
                <a:cs typeface="Trebuchet MS"/>
                <a:sym typeface="Trebuchet MS"/>
              </a:rPr>
              <a:t>る</a:t>
            </a:r>
            <a:endParaRPr lang="ja-JP" sz="3600" b="0" i="0" u="none" strike="noStrike" cap="none" dirty="0">
              <a:solidFill>
                <a:srgbClr val="3F3F3F"/>
              </a:solidFill>
              <a:latin typeface="Trebuchet MS"/>
              <a:ea typeface="Trebuchet MS"/>
              <a:cs typeface="Trebuchet MS"/>
              <a:sym typeface="Trebuchet MS"/>
            </a:endParaRPr>
          </a:p>
          <a:p>
            <a:pPr marL="91441" marR="0" lvl="0" indent="-2541" algn="l" rtl="0">
              <a:lnSpc>
                <a:spcPct val="100000"/>
              </a:lnSpc>
              <a:spcBef>
                <a:spcPts val="1000"/>
              </a:spcBef>
              <a:spcAft>
                <a:spcPts val="0"/>
              </a:spcAft>
              <a:buClr>
                <a:schemeClr val="accent1"/>
              </a:buClr>
              <a:buSzPct val="25000"/>
              <a:buFont typeface="Noto Sans Symbols"/>
              <a:buNone/>
            </a:pPr>
            <a:r>
              <a:rPr lang="ja-JP" sz="3600" b="0" i="0" u="none" strike="noStrike" cap="none" dirty="0">
                <a:solidFill>
                  <a:srgbClr val="3F3F3F"/>
                </a:solidFill>
                <a:latin typeface="Trebuchet MS"/>
                <a:ea typeface="Trebuchet MS"/>
                <a:cs typeface="Trebuchet MS"/>
                <a:sym typeface="Trebuchet MS"/>
              </a:rPr>
              <a:t>・情報社会の今、日本全国へ発信される　</a:t>
            </a:r>
          </a:p>
          <a:p>
            <a:pPr marL="91441" marR="0" lvl="0" indent="-2541" algn="l" rtl="0">
              <a:lnSpc>
                <a:spcPct val="100000"/>
              </a:lnSpc>
              <a:spcBef>
                <a:spcPts val="1000"/>
              </a:spcBef>
              <a:spcAft>
                <a:spcPts val="0"/>
              </a:spcAft>
              <a:buClr>
                <a:schemeClr val="accent1"/>
              </a:buClr>
              <a:buSzPct val="25000"/>
              <a:buFont typeface="Noto Sans Symbols"/>
              <a:buNone/>
            </a:pPr>
            <a:endParaRPr sz="3600" b="0" i="0" u="none" strike="noStrike" cap="none" dirty="0">
              <a:solidFill>
                <a:srgbClr val="3F3F3F"/>
              </a:solidFill>
              <a:latin typeface="Trebuchet MS"/>
              <a:ea typeface="Trebuchet MS"/>
              <a:cs typeface="Trebuchet MS"/>
              <a:sym typeface="Trebuchet MS"/>
            </a:endParaRPr>
          </a:p>
          <a:p>
            <a:pPr marL="91441" marR="0" lvl="0" indent="-2541" algn="l" rtl="0">
              <a:lnSpc>
                <a:spcPct val="100000"/>
              </a:lnSpc>
              <a:spcBef>
                <a:spcPts val="1000"/>
              </a:spcBef>
              <a:spcAft>
                <a:spcPts val="0"/>
              </a:spcAft>
              <a:buClr>
                <a:schemeClr val="accent1"/>
              </a:buClr>
              <a:buSzPct val="25000"/>
              <a:buFont typeface="Noto Sans Symbols"/>
              <a:buNone/>
            </a:pPr>
            <a:r>
              <a:rPr lang="ja-JP" sz="3600" b="0" i="0" u="none" strike="noStrike" cap="none" dirty="0">
                <a:solidFill>
                  <a:srgbClr val="3F3F3F"/>
                </a:solidFill>
                <a:latin typeface="Trebuchet MS"/>
                <a:ea typeface="Trebuchet MS"/>
                <a:cs typeface="Trebuchet MS"/>
                <a:sym typeface="Trebuchet MS"/>
              </a:rPr>
              <a:t>　　　　　　実現可能へ</a:t>
            </a:r>
          </a:p>
        </p:txBody>
      </p:sp>
      <p:sp>
        <p:nvSpPr>
          <p:cNvPr id="279" name="Shape 279"/>
          <p:cNvSpPr/>
          <p:nvPr/>
        </p:nvSpPr>
        <p:spPr>
          <a:xfrm>
            <a:off x="4146802" y="3294452"/>
            <a:ext cx="758951" cy="585215"/>
          </a:xfrm>
          <a:prstGeom prst="downArrow">
            <a:avLst>
              <a:gd name="adj1" fmla="val 50000"/>
              <a:gd name="adj2" fmla="val 50000"/>
            </a:avLst>
          </a:prstGeom>
          <a:solidFill>
            <a:schemeClr val="accent1"/>
          </a:solidFill>
          <a:ln w="25400" cap="flat" cmpd="sng">
            <a:solidFill>
              <a:srgbClr val="698D1B"/>
            </a:solidFill>
            <a:prstDash val="solid"/>
            <a:round/>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400" b="0" i="0" u="none" strike="noStrike" cap="none">
              <a:solidFill>
                <a:schemeClr val="lt1"/>
              </a:solidFill>
              <a:latin typeface="Arial"/>
              <a:ea typeface="Arial"/>
              <a:cs typeface="Arial"/>
              <a:sym typeface="Arial"/>
            </a:endParaRPr>
          </a:p>
        </p:txBody>
      </p:sp>
      <p:sp>
        <p:nvSpPr>
          <p:cNvPr id="280" name="Shape 280"/>
          <p:cNvSpPr/>
          <p:nvPr/>
        </p:nvSpPr>
        <p:spPr>
          <a:xfrm>
            <a:off x="4146802" y="5379284"/>
            <a:ext cx="676655" cy="539495"/>
          </a:xfrm>
          <a:prstGeom prst="downArrow">
            <a:avLst>
              <a:gd name="adj1" fmla="val 50000"/>
              <a:gd name="adj2" fmla="val 50000"/>
            </a:avLst>
          </a:prstGeom>
          <a:solidFill>
            <a:schemeClr val="accent1"/>
          </a:solidFill>
          <a:ln w="25400" cap="flat" cmpd="sng">
            <a:solidFill>
              <a:srgbClr val="698D1B"/>
            </a:solidFill>
            <a:prstDash val="solid"/>
            <a:round/>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400" b="0" i="0" u="none" strike="noStrike" cap="none">
              <a:solidFill>
                <a:schemeClr val="lt1"/>
              </a:solidFill>
              <a:latin typeface="Arial"/>
              <a:ea typeface="Arial"/>
              <a:cs typeface="Arial"/>
              <a:sym typeface="Arial"/>
            </a:endParaRPr>
          </a:p>
        </p:txBody>
      </p:sp>
    </p:spTree>
    <p:extLst>
      <p:ext uri="{BB962C8B-B14F-4D97-AF65-F5344CB8AC3E}">
        <p14:creationId xmlns:p14="http://schemas.microsoft.com/office/powerpoint/2010/main" val="124144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78">
                                            <p:txEl>
                                              <p:pRg st="2" end="2"/>
                                            </p:txEl>
                                          </p:spTgt>
                                        </p:tgtEl>
                                        <p:attrNameLst>
                                          <p:attrName>style.visibility</p:attrName>
                                        </p:attrNameLst>
                                      </p:cBhvr>
                                      <p:to>
                                        <p:strVal val="visible"/>
                                      </p:to>
                                    </p:set>
                                    <p:animEffect transition="in" filter="fade">
                                      <p:cBhvr>
                                        <p:cTn id="7" dur="500"/>
                                        <p:tgtEl>
                                          <p:spTgt spid="278">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78">
                                            <p:txEl>
                                              <p:pRg st="4" end="4"/>
                                            </p:txEl>
                                          </p:spTgt>
                                        </p:tgtEl>
                                        <p:attrNameLst>
                                          <p:attrName>style.visibility</p:attrName>
                                        </p:attrNameLst>
                                      </p:cBhvr>
                                      <p:to>
                                        <p:strVal val="visible"/>
                                      </p:to>
                                    </p:set>
                                    <p:animEffect transition="in" filter="fade">
                                      <p:cBhvr>
                                        <p:cTn id="12" dur="500"/>
                                        <p:tgtEl>
                                          <p:spTgt spid="278">
                                            <p:txEl>
                                              <p:pRg st="4" end="4"/>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278">
                                            <p:txEl>
                                              <p:pRg st="5" end="5"/>
                                            </p:txEl>
                                          </p:spTgt>
                                        </p:tgtEl>
                                        <p:attrNameLst>
                                          <p:attrName>style.visibility</p:attrName>
                                        </p:attrNameLst>
                                      </p:cBhvr>
                                      <p:to>
                                        <p:strVal val="visible"/>
                                      </p:to>
                                    </p:set>
                                    <p:animEffect transition="in" filter="fade">
                                      <p:cBhvr>
                                        <p:cTn id="15" dur="500"/>
                                        <p:tgtEl>
                                          <p:spTgt spid="278">
                                            <p:txEl>
                                              <p:pRg st="5" end="5"/>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278">
                                            <p:txEl>
                                              <p:pRg st="7" end="7"/>
                                            </p:txEl>
                                          </p:spTgt>
                                        </p:tgtEl>
                                        <p:attrNameLst>
                                          <p:attrName>style.visibility</p:attrName>
                                        </p:attrNameLst>
                                      </p:cBhvr>
                                      <p:to>
                                        <p:strVal val="visible"/>
                                      </p:to>
                                    </p:set>
                                    <p:animEffect transition="in" filter="fade">
                                      <p:cBhvr>
                                        <p:cTn id="20" dur="500"/>
                                        <p:tgtEl>
                                          <p:spTgt spid="27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Shape 211"/>
          <p:cNvSpPr txBox="1">
            <a:spLocks noGrp="1"/>
          </p:cNvSpPr>
          <p:nvPr>
            <p:ph type="ctrTitle"/>
          </p:nvPr>
        </p:nvSpPr>
        <p:spPr>
          <a:xfrm>
            <a:off x="439947" y="629727"/>
            <a:ext cx="9592572" cy="962579"/>
          </a:xfrm>
          <a:prstGeom prst="rect">
            <a:avLst/>
          </a:prstGeom>
          <a:noFill/>
          <a:ln>
            <a:noFill/>
          </a:ln>
        </p:spPr>
        <p:txBody>
          <a:bodyPr lIns="91425" tIns="45700" rIns="91425" bIns="45700" anchor="b" anchorCtr="0">
            <a:noAutofit/>
          </a:bodyPr>
          <a:lstStyle/>
          <a:p>
            <a:pPr marL="0" marR="0" lvl="0" indent="0" algn="l" rtl="0">
              <a:lnSpc>
                <a:spcPct val="90000"/>
              </a:lnSpc>
              <a:spcBef>
                <a:spcPts val="0"/>
              </a:spcBef>
              <a:buClr>
                <a:schemeClr val="accent1"/>
              </a:buClr>
              <a:buSzPct val="25000"/>
              <a:buFont typeface="Trebuchet MS"/>
              <a:buNone/>
            </a:pPr>
            <a:r>
              <a:rPr lang="ja-JP" sz="5400" b="0" i="0" u="none" strike="noStrike" cap="none" dirty="0">
                <a:solidFill>
                  <a:schemeClr val="accent1"/>
                </a:solidFill>
                <a:latin typeface="Trebuchet MS"/>
                <a:ea typeface="Trebuchet MS"/>
                <a:cs typeface="Trebuchet MS"/>
                <a:sym typeface="Trebuchet MS"/>
              </a:rPr>
              <a:t>４．経済効果</a:t>
            </a:r>
          </a:p>
        </p:txBody>
      </p:sp>
      <p:sp>
        <p:nvSpPr>
          <p:cNvPr id="212" name="Shape 212"/>
          <p:cNvSpPr txBox="1">
            <a:spLocks noGrp="1"/>
          </p:cNvSpPr>
          <p:nvPr>
            <p:ph type="subTitle" idx="1"/>
          </p:nvPr>
        </p:nvSpPr>
        <p:spPr>
          <a:xfrm>
            <a:off x="439947" y="1592306"/>
            <a:ext cx="8834054" cy="3555425"/>
          </a:xfrm>
          <a:prstGeom prst="rect">
            <a:avLst/>
          </a:prstGeom>
          <a:noFill/>
          <a:ln>
            <a:noFill/>
          </a:ln>
        </p:spPr>
        <p:txBody>
          <a:bodyPr lIns="91425" tIns="45700" rIns="91425" bIns="45700" anchor="t" anchorCtr="0">
            <a:noAutofit/>
          </a:bodyPr>
          <a:lstStyle/>
          <a:p>
            <a:pPr marL="0" marR="0" lvl="0" indent="0" algn="l" rtl="0">
              <a:lnSpc>
                <a:spcPct val="90000"/>
              </a:lnSpc>
              <a:spcBef>
                <a:spcPts val="0"/>
              </a:spcBef>
              <a:spcAft>
                <a:spcPts val="0"/>
              </a:spcAft>
              <a:buClr>
                <a:schemeClr val="accent1"/>
              </a:buClr>
              <a:buSzPct val="25000"/>
              <a:buFont typeface="Noto Sans Symbols"/>
              <a:buNone/>
            </a:pPr>
            <a:r>
              <a:rPr lang="ja-JP" sz="2800" b="0" i="0" u="none" strike="noStrike" cap="none" dirty="0">
                <a:solidFill>
                  <a:schemeClr val="dk1"/>
                </a:solidFill>
                <a:latin typeface="Trebuchet MS"/>
                <a:ea typeface="Trebuchet MS"/>
                <a:cs typeface="Trebuchet MS"/>
                <a:sym typeface="Trebuchet MS"/>
              </a:rPr>
              <a:t>朱印帖（約2300円）の利用。</a:t>
            </a:r>
          </a:p>
          <a:p>
            <a:pPr marL="0" marR="0" lvl="0" indent="0" algn="l" rtl="0">
              <a:lnSpc>
                <a:spcPct val="90000"/>
              </a:lnSpc>
              <a:spcBef>
                <a:spcPts val="1000"/>
              </a:spcBef>
              <a:spcAft>
                <a:spcPts val="0"/>
              </a:spcAft>
              <a:buClr>
                <a:schemeClr val="accent1"/>
              </a:buClr>
              <a:buSzPct val="25000"/>
              <a:buFont typeface="Noto Sans Symbols"/>
              <a:buNone/>
            </a:pPr>
            <a:r>
              <a:rPr lang="ja-JP" sz="2800" b="0" i="0" u="none" strike="noStrike" cap="none" dirty="0">
                <a:solidFill>
                  <a:schemeClr val="dk1"/>
                </a:solidFill>
                <a:latin typeface="Trebuchet MS"/>
                <a:ea typeface="Trebuchet MS"/>
                <a:cs typeface="Trebuchet MS"/>
                <a:sym typeface="Trebuchet MS"/>
              </a:rPr>
              <a:t>お寺の入場料</a:t>
            </a:r>
          </a:p>
          <a:p>
            <a:pPr marL="0" marR="0" lvl="0" indent="0" algn="l" rtl="0">
              <a:lnSpc>
                <a:spcPct val="90000"/>
              </a:lnSpc>
              <a:spcBef>
                <a:spcPts val="1000"/>
              </a:spcBef>
              <a:spcAft>
                <a:spcPts val="0"/>
              </a:spcAft>
              <a:buClr>
                <a:schemeClr val="accent1"/>
              </a:buClr>
              <a:buSzPct val="25000"/>
              <a:buFont typeface="Noto Sans Symbols"/>
              <a:buNone/>
            </a:pPr>
            <a:r>
              <a:rPr lang="ja-JP" sz="2800" b="0" i="0" u="none" strike="noStrike" cap="none" dirty="0">
                <a:solidFill>
                  <a:schemeClr val="dk1"/>
                </a:solidFill>
                <a:latin typeface="Trebuchet MS"/>
                <a:ea typeface="Trebuchet MS"/>
                <a:cs typeface="Trebuchet MS"/>
                <a:sym typeface="Trebuchet MS"/>
              </a:rPr>
              <a:t>TEMPLE PASS代</a:t>
            </a:r>
          </a:p>
          <a:p>
            <a:pPr marL="0" marR="0" lvl="0" indent="0" algn="l" rtl="0">
              <a:lnSpc>
                <a:spcPct val="90000"/>
              </a:lnSpc>
              <a:spcBef>
                <a:spcPts val="1000"/>
              </a:spcBef>
              <a:spcAft>
                <a:spcPts val="0"/>
              </a:spcAft>
              <a:buClr>
                <a:schemeClr val="accent1"/>
              </a:buClr>
              <a:buSzPct val="25000"/>
              <a:buFont typeface="Noto Sans Symbols"/>
              <a:buNone/>
            </a:pPr>
            <a:endParaRPr sz="2800" b="0" i="0" u="none" strike="noStrike" cap="none" dirty="0">
              <a:solidFill>
                <a:schemeClr val="dk1"/>
              </a:solidFill>
              <a:latin typeface="Trebuchet MS"/>
              <a:ea typeface="Trebuchet MS"/>
              <a:cs typeface="Trebuchet MS"/>
              <a:sym typeface="Trebuchet MS"/>
            </a:endParaRPr>
          </a:p>
          <a:p>
            <a:pPr marL="0" marR="0" lvl="0" indent="0" algn="l" rtl="0">
              <a:lnSpc>
                <a:spcPct val="90000"/>
              </a:lnSpc>
              <a:spcBef>
                <a:spcPts val="1000"/>
              </a:spcBef>
              <a:spcAft>
                <a:spcPts val="0"/>
              </a:spcAft>
              <a:buClr>
                <a:schemeClr val="accent1"/>
              </a:buClr>
              <a:buSzPct val="25000"/>
              <a:buFont typeface="Noto Sans Symbols"/>
              <a:buNone/>
            </a:pPr>
            <a:endParaRPr sz="2800" b="0" i="0" u="none" strike="noStrike" cap="none" dirty="0">
              <a:solidFill>
                <a:schemeClr val="dk1"/>
              </a:solidFill>
              <a:latin typeface="Trebuchet MS"/>
              <a:ea typeface="Trebuchet MS"/>
              <a:cs typeface="Trebuchet MS"/>
              <a:sym typeface="Trebuchet MS"/>
            </a:endParaRPr>
          </a:p>
          <a:p>
            <a:pPr marL="0" marR="0" lvl="0" indent="0" algn="l" rtl="0">
              <a:lnSpc>
                <a:spcPct val="90000"/>
              </a:lnSpc>
              <a:spcBef>
                <a:spcPts val="1000"/>
              </a:spcBef>
              <a:spcAft>
                <a:spcPts val="0"/>
              </a:spcAft>
              <a:buClr>
                <a:schemeClr val="accent1"/>
              </a:buClr>
              <a:buSzPct val="25000"/>
              <a:buFont typeface="Noto Sans Symbols"/>
              <a:buNone/>
            </a:pPr>
            <a:r>
              <a:rPr lang="ja-JP" sz="2800" b="0" i="0" u="none" strike="noStrike" cap="none" dirty="0">
                <a:solidFill>
                  <a:srgbClr val="FF0000"/>
                </a:solidFill>
                <a:latin typeface="Trebuchet MS"/>
                <a:ea typeface="Trebuchet MS"/>
                <a:cs typeface="Trebuchet MS"/>
                <a:sym typeface="Trebuchet MS"/>
              </a:rPr>
              <a:t>次に観光客として来てもらうことによっての経済</a:t>
            </a:r>
            <a:r>
              <a:rPr lang="ja-JP" sz="2800" b="0" i="0" u="none" strike="noStrike" cap="none" dirty="0" smtClean="0">
                <a:solidFill>
                  <a:srgbClr val="FF0000"/>
                </a:solidFill>
                <a:latin typeface="Trebuchet MS"/>
                <a:ea typeface="Trebuchet MS"/>
                <a:cs typeface="Trebuchet MS"/>
                <a:sym typeface="Trebuchet MS"/>
              </a:rPr>
              <a:t>効果</a:t>
            </a:r>
            <a:endParaRPr lang="en-US" altLang="ja-JP" sz="2800" b="0" i="0" u="none" strike="noStrike" cap="none" dirty="0" smtClean="0">
              <a:solidFill>
                <a:srgbClr val="FF0000"/>
              </a:solidFill>
              <a:latin typeface="Trebuchet MS"/>
              <a:ea typeface="Trebuchet MS"/>
              <a:cs typeface="Trebuchet MS"/>
              <a:sym typeface="Trebuchet MS"/>
            </a:endParaRPr>
          </a:p>
          <a:p>
            <a:pPr marL="0" marR="0" lvl="0" indent="0" algn="l" rtl="0">
              <a:lnSpc>
                <a:spcPct val="90000"/>
              </a:lnSpc>
              <a:spcBef>
                <a:spcPts val="1000"/>
              </a:spcBef>
              <a:spcAft>
                <a:spcPts val="0"/>
              </a:spcAft>
              <a:buClr>
                <a:schemeClr val="accent1"/>
              </a:buClr>
              <a:buSzPct val="25000"/>
              <a:buFont typeface="Noto Sans Symbols"/>
              <a:buNone/>
            </a:pPr>
            <a:r>
              <a:rPr lang="ja-JP" altLang="en-US" sz="2800" b="0" i="0" u="none" strike="noStrike" cap="none" dirty="0" smtClean="0">
                <a:solidFill>
                  <a:schemeClr val="tx1"/>
                </a:solidFill>
                <a:latin typeface="Trebuchet MS"/>
                <a:ea typeface="Trebuchet MS"/>
                <a:cs typeface="Trebuchet MS"/>
                <a:sym typeface="Trebuchet MS"/>
              </a:rPr>
              <a:t>飲食代の他にお土産やそのほかの観光をすることによって経済が潤う</a:t>
            </a:r>
            <a:endParaRPr lang="ja-JP" sz="2800" b="0" i="0" u="none" strike="noStrike" cap="none" dirty="0">
              <a:solidFill>
                <a:schemeClr val="tx1"/>
              </a:solidFill>
              <a:latin typeface="Trebuchet MS"/>
              <a:ea typeface="Trebuchet MS"/>
              <a:cs typeface="Trebuchet MS"/>
              <a:sym typeface="Trebuchet M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Shape 223"/>
          <p:cNvSpPr txBox="1">
            <a:spLocks noGrp="1"/>
          </p:cNvSpPr>
          <p:nvPr>
            <p:ph type="title"/>
          </p:nvPr>
        </p:nvSpPr>
        <p:spPr>
          <a:xfrm>
            <a:off x="677333" y="609600"/>
            <a:ext cx="10688373" cy="865517"/>
          </a:xfrm>
          <a:prstGeom prst="rect">
            <a:avLst/>
          </a:prstGeom>
          <a:noFill/>
          <a:ln>
            <a:noFill/>
          </a:ln>
        </p:spPr>
        <p:txBody>
          <a:bodyPr lIns="91425" tIns="45700" rIns="91425" bIns="45700" anchor="t" anchorCtr="0">
            <a:noAutofit/>
          </a:bodyPr>
          <a:lstStyle/>
          <a:p>
            <a:pPr marL="0" marR="0" lvl="0" indent="0" algn="l" rtl="0">
              <a:lnSpc>
                <a:spcPct val="90000"/>
              </a:lnSpc>
              <a:spcBef>
                <a:spcPts val="0"/>
              </a:spcBef>
              <a:buClr>
                <a:schemeClr val="accent1"/>
              </a:buClr>
              <a:buSzPct val="25000"/>
              <a:buFont typeface="Trebuchet MS"/>
              <a:buNone/>
            </a:pPr>
            <a:r>
              <a:rPr lang="en-US" altLang="ja-JP" sz="6000" smtClean="0">
                <a:solidFill>
                  <a:schemeClr val="accent1"/>
                </a:solidFill>
                <a:latin typeface="Trebuchet MS"/>
                <a:ea typeface="Trebuchet MS"/>
                <a:cs typeface="Trebuchet MS"/>
                <a:sym typeface="Trebuchet MS"/>
              </a:rPr>
              <a:t> </a:t>
            </a:r>
            <a:r>
              <a:rPr lang="ja-JP" sz="6000" b="0" i="0" u="none" strike="noStrike" cap="none" dirty="0" smtClean="0">
                <a:solidFill>
                  <a:schemeClr val="accent1"/>
                </a:solidFill>
                <a:latin typeface="Trebuchet MS"/>
                <a:ea typeface="Trebuchet MS"/>
                <a:cs typeface="Trebuchet MS"/>
                <a:sym typeface="Trebuchet MS"/>
              </a:rPr>
              <a:t>５</a:t>
            </a:r>
            <a:r>
              <a:rPr lang="ja-JP" sz="6000" b="0" i="0" u="none" strike="noStrike" cap="none" dirty="0">
                <a:solidFill>
                  <a:schemeClr val="accent1"/>
                </a:solidFill>
                <a:latin typeface="Trebuchet MS"/>
                <a:ea typeface="Trebuchet MS"/>
                <a:cs typeface="Trebuchet MS"/>
                <a:sym typeface="Trebuchet MS"/>
              </a:rPr>
              <a:t>．まとめ</a:t>
            </a:r>
          </a:p>
        </p:txBody>
      </p:sp>
      <p:pic>
        <p:nvPicPr>
          <p:cNvPr id="2" name="図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6671" y="2601336"/>
            <a:ext cx="4572000" cy="3257550"/>
          </a:xfrm>
          <a:prstGeom prst="rect">
            <a:avLst/>
          </a:prstGeom>
          <a:ln>
            <a:noFill/>
          </a:ln>
          <a:effectLst>
            <a:softEdge rad="112500"/>
          </a:effectLst>
        </p:spPr>
      </p:pic>
      <p:pic>
        <p:nvPicPr>
          <p:cNvPr id="3" name="図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21519" y="1688019"/>
            <a:ext cx="5556102" cy="4170867"/>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solidFill>
                  <a:srgbClr val="FF0000"/>
                </a:solidFill>
              </a:rPr>
              <a:t>ご清聴、ありがとうございました</a:t>
            </a:r>
            <a:endParaRPr kumimoji="1" lang="ja-JP" altLang="en-US" dirty="0">
              <a:solidFill>
                <a:srgbClr val="FF0000"/>
              </a:solidFill>
            </a:endParaRPr>
          </a:p>
        </p:txBody>
      </p:sp>
      <p:sp>
        <p:nvSpPr>
          <p:cNvPr id="3" name="テキスト プレースホルダー 2"/>
          <p:cNvSpPr>
            <a:spLocks noGrp="1"/>
          </p:cNvSpPr>
          <p:nvPr>
            <p:ph type="body" idx="1"/>
          </p:nvPr>
        </p:nvSpPr>
        <p:spPr/>
        <p:txBody>
          <a:bodyPr/>
          <a:lstStyle/>
          <a:p>
            <a:endParaRPr kumimoji="1" lang="ja-JP" altLang="en-US" dirty="0"/>
          </a:p>
        </p:txBody>
      </p:sp>
      <p:pic>
        <p:nvPicPr>
          <p:cNvPr id="4" name="図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4991" y="1505744"/>
            <a:ext cx="9712435" cy="4991100"/>
          </a:xfrm>
          <a:prstGeom prst="rect">
            <a:avLst/>
          </a:prstGeom>
        </p:spPr>
      </p:pic>
    </p:spTree>
    <p:extLst>
      <p:ext uri="{BB962C8B-B14F-4D97-AF65-F5344CB8AC3E}">
        <p14:creationId xmlns:p14="http://schemas.microsoft.com/office/powerpoint/2010/main" val="23983062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Shape 95"/>
          <p:cNvSpPr txBox="1"/>
          <p:nvPr/>
        </p:nvSpPr>
        <p:spPr>
          <a:xfrm>
            <a:off x="1630391" y="879895"/>
            <a:ext cx="6853732" cy="1146867"/>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FF0000"/>
              </a:buClr>
              <a:buSzPct val="25000"/>
              <a:buFont typeface="Trebuchet MS"/>
              <a:buNone/>
            </a:pPr>
            <a:r>
              <a:rPr lang="ja-JP" sz="7200" b="0" i="0" u="none" strike="noStrike" cap="none">
                <a:solidFill>
                  <a:srgbClr val="FF0000"/>
                </a:solidFill>
                <a:latin typeface="Trebuchet MS"/>
                <a:ea typeface="Trebuchet MS"/>
                <a:cs typeface="Trebuchet MS"/>
                <a:sym typeface="Trebuchet MS"/>
              </a:rPr>
              <a:t>WMGアスリート</a:t>
            </a:r>
          </a:p>
        </p:txBody>
      </p:sp>
      <p:sp>
        <p:nvSpPr>
          <p:cNvPr id="96" name="Shape 96"/>
          <p:cNvSpPr txBox="1"/>
          <p:nvPr/>
        </p:nvSpPr>
        <p:spPr>
          <a:xfrm>
            <a:off x="4694371" y="2026763"/>
            <a:ext cx="1621587" cy="1393649"/>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Trebuchet MS"/>
              <a:buNone/>
            </a:pPr>
            <a:r>
              <a:rPr lang="ja-JP" sz="8800" b="0" i="0" u="none" strike="noStrike" cap="none">
                <a:solidFill>
                  <a:schemeClr val="dk1"/>
                </a:solidFill>
                <a:latin typeface="Trebuchet MS"/>
                <a:ea typeface="Trebuchet MS"/>
                <a:cs typeface="Trebuchet MS"/>
                <a:sym typeface="Trebuchet MS"/>
              </a:rPr>
              <a:t>×</a:t>
            </a:r>
          </a:p>
        </p:txBody>
      </p:sp>
      <p:sp>
        <p:nvSpPr>
          <p:cNvPr id="97" name="Shape 97"/>
          <p:cNvSpPr txBox="1"/>
          <p:nvPr/>
        </p:nvSpPr>
        <p:spPr>
          <a:xfrm>
            <a:off x="1630391" y="3420412"/>
            <a:ext cx="6238321" cy="1533011"/>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Trebuchet MS"/>
              <a:buNone/>
            </a:pPr>
            <a:r>
              <a:rPr lang="ja-JP" sz="7200" b="0" i="0" u="none" strike="noStrike" cap="none">
                <a:solidFill>
                  <a:schemeClr val="dk1"/>
                </a:solidFill>
                <a:latin typeface="Trebuchet MS"/>
                <a:ea typeface="Trebuchet MS"/>
                <a:cs typeface="Trebuchet MS"/>
                <a:sym typeface="Trebuchet MS"/>
              </a:rPr>
              <a:t>日本の寺文化</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Shape 228"/>
          <p:cNvSpPr txBox="1">
            <a:spLocks noGrp="1"/>
          </p:cNvSpPr>
          <p:nvPr>
            <p:ph type="title"/>
          </p:nvPr>
        </p:nvSpPr>
        <p:spPr>
          <a:xfrm>
            <a:off x="684212" y="743468"/>
            <a:ext cx="8534399" cy="1507067"/>
          </a:xfrm>
          <a:prstGeom prst="rect">
            <a:avLst/>
          </a:prstGeom>
          <a:noFill/>
          <a:ln>
            <a:noFill/>
          </a:ln>
        </p:spPr>
        <p:txBody>
          <a:bodyPr lIns="91425" tIns="45700" rIns="91425" bIns="45700" anchor="t" anchorCtr="0">
            <a:noAutofit/>
          </a:bodyPr>
          <a:lstStyle/>
          <a:p>
            <a:pPr marL="0" marR="0" lvl="0" indent="0" algn="l" rtl="0">
              <a:lnSpc>
                <a:spcPct val="90000"/>
              </a:lnSpc>
              <a:spcBef>
                <a:spcPts val="0"/>
              </a:spcBef>
              <a:buClr>
                <a:schemeClr val="accent1"/>
              </a:buClr>
              <a:buSzPct val="25000"/>
              <a:buFont typeface="Trebuchet MS"/>
              <a:buNone/>
            </a:pPr>
            <a:r>
              <a:rPr lang="ja-JP" sz="4800" b="0" i="0" u="none" strike="noStrike" cap="none" dirty="0">
                <a:solidFill>
                  <a:schemeClr val="accent1"/>
                </a:solidFill>
                <a:latin typeface="Trebuchet MS"/>
                <a:ea typeface="Trebuchet MS"/>
                <a:cs typeface="Trebuchet MS"/>
                <a:sym typeface="Trebuchet MS"/>
              </a:rPr>
              <a:t>参考文献</a:t>
            </a:r>
          </a:p>
        </p:txBody>
      </p:sp>
      <p:sp>
        <p:nvSpPr>
          <p:cNvPr id="229" name="Shape 229"/>
          <p:cNvSpPr txBox="1">
            <a:spLocks noGrp="1"/>
          </p:cNvSpPr>
          <p:nvPr>
            <p:ph type="body" idx="1"/>
          </p:nvPr>
        </p:nvSpPr>
        <p:spPr>
          <a:xfrm>
            <a:off x="684212" y="2548943"/>
            <a:ext cx="8534399" cy="3615265"/>
          </a:xfrm>
          <a:prstGeom prst="rect">
            <a:avLst/>
          </a:prstGeom>
          <a:noFill/>
          <a:ln>
            <a:noFill/>
          </a:ln>
        </p:spPr>
        <p:txBody>
          <a:bodyPr lIns="91425" tIns="45700" rIns="91425" bIns="45700" anchor="t" anchorCtr="0">
            <a:noAutofit/>
          </a:bodyPr>
          <a:lstStyle/>
          <a:p>
            <a:pPr marL="342900" marR="0" lvl="0" indent="-342900" algn="l" rtl="0">
              <a:lnSpc>
                <a:spcPct val="90000"/>
              </a:lnSpc>
              <a:spcBef>
                <a:spcPts val="0"/>
              </a:spcBef>
              <a:spcAft>
                <a:spcPts val="0"/>
              </a:spcAft>
              <a:buClr>
                <a:schemeClr val="accent1"/>
              </a:buClr>
              <a:buSzPct val="79999"/>
              <a:buFont typeface="Noto Sans Symbols"/>
              <a:buChar char="▶"/>
            </a:pPr>
            <a:r>
              <a:rPr lang="ja-JP" sz="1800" b="0" i="0" u="none" strike="noStrike" cap="none">
                <a:solidFill>
                  <a:srgbClr val="3F3F3F"/>
                </a:solidFill>
                <a:latin typeface="Trebuchet MS"/>
                <a:ea typeface="Trebuchet MS"/>
                <a:cs typeface="Trebuchet MS"/>
                <a:sym typeface="Trebuchet MS"/>
              </a:rPr>
              <a:t>PRwire  </a:t>
            </a:r>
            <a:r>
              <a:rPr lang="ja-JP" sz="1800" b="0" i="0" u="sng" strike="noStrike" cap="none">
                <a:solidFill>
                  <a:schemeClr val="hlink"/>
                </a:solidFill>
                <a:latin typeface="Trebuchet MS"/>
                <a:ea typeface="Trebuchet MS"/>
                <a:cs typeface="Trebuchet MS"/>
                <a:sym typeface="Trebuchet MS"/>
                <a:hlinkClick r:id="rId3"/>
              </a:rPr>
              <a:t>http://prw.kyodonews.jp/opn/release/201511205839/</a:t>
            </a:r>
          </a:p>
          <a:p>
            <a:pPr marL="342900" marR="0" lvl="0" indent="-342900" algn="l" rtl="0">
              <a:lnSpc>
                <a:spcPct val="90000"/>
              </a:lnSpc>
              <a:spcBef>
                <a:spcPts val="1000"/>
              </a:spcBef>
              <a:spcAft>
                <a:spcPts val="0"/>
              </a:spcAft>
              <a:buClr>
                <a:schemeClr val="accent1"/>
              </a:buClr>
              <a:buSzPct val="25000"/>
              <a:buFont typeface="Noto Sans Symbols"/>
              <a:buNone/>
            </a:pPr>
            <a:endParaRPr sz="1800" b="0" i="0" u="none" strike="noStrike" cap="none">
              <a:solidFill>
                <a:srgbClr val="3F3F3F"/>
              </a:solidFill>
              <a:latin typeface="Trebuchet MS"/>
              <a:ea typeface="Trebuchet MS"/>
              <a:cs typeface="Trebuchet MS"/>
              <a:sym typeface="Trebuchet MS"/>
            </a:endParaRPr>
          </a:p>
          <a:p>
            <a:pPr marL="342900" marR="0" lvl="0" indent="-342900" algn="l" rtl="0">
              <a:lnSpc>
                <a:spcPct val="90000"/>
              </a:lnSpc>
              <a:spcBef>
                <a:spcPts val="1000"/>
              </a:spcBef>
              <a:spcAft>
                <a:spcPts val="0"/>
              </a:spcAft>
              <a:buClr>
                <a:schemeClr val="accent1"/>
              </a:buClr>
              <a:buSzPct val="79999"/>
              <a:buFont typeface="Noto Sans Symbols"/>
              <a:buChar char="▶"/>
            </a:pPr>
            <a:r>
              <a:rPr lang="ja-JP" sz="1800" b="0" i="0" u="none" strike="noStrike" cap="none">
                <a:solidFill>
                  <a:srgbClr val="3F3F3F"/>
                </a:solidFill>
                <a:latin typeface="Trebuchet MS"/>
                <a:ea typeface="Trebuchet MS"/>
                <a:cs typeface="Trebuchet MS"/>
                <a:sym typeface="Trebuchet MS"/>
              </a:rPr>
              <a:t>NewSphere </a:t>
            </a:r>
            <a:r>
              <a:rPr lang="ja-JP" sz="1800" b="0" i="0" u="sng" strike="noStrike" cap="none">
                <a:solidFill>
                  <a:schemeClr val="hlink"/>
                </a:solidFill>
                <a:latin typeface="Trebuchet MS"/>
                <a:ea typeface="Trebuchet MS"/>
                <a:cs typeface="Trebuchet MS"/>
                <a:sym typeface="Trebuchet MS"/>
                <a:hlinkClick r:id="rId4"/>
              </a:rPr>
              <a:t>http://newsphere.jp/national/20151206-1/</a:t>
            </a:r>
          </a:p>
          <a:p>
            <a:pPr marL="342900" marR="0" lvl="0" indent="-342900" algn="l" rtl="0">
              <a:lnSpc>
                <a:spcPct val="90000"/>
              </a:lnSpc>
              <a:spcBef>
                <a:spcPts val="1000"/>
              </a:spcBef>
              <a:spcAft>
                <a:spcPts val="0"/>
              </a:spcAft>
              <a:buClr>
                <a:schemeClr val="accent1"/>
              </a:buClr>
              <a:buSzPct val="25000"/>
              <a:buFont typeface="Noto Sans Symbols"/>
              <a:buNone/>
            </a:pPr>
            <a:endParaRPr sz="1800" b="0" i="0" u="none" strike="noStrike" cap="none">
              <a:solidFill>
                <a:srgbClr val="3F3F3F"/>
              </a:solidFill>
              <a:latin typeface="Trebuchet MS"/>
              <a:ea typeface="Trebuchet MS"/>
              <a:cs typeface="Trebuchet MS"/>
              <a:sym typeface="Trebuchet MS"/>
            </a:endParaRPr>
          </a:p>
          <a:p>
            <a:pPr marL="342900" marR="0" lvl="0" indent="-342900" algn="l" rtl="0">
              <a:lnSpc>
                <a:spcPct val="90000"/>
              </a:lnSpc>
              <a:spcBef>
                <a:spcPts val="1000"/>
              </a:spcBef>
              <a:spcAft>
                <a:spcPts val="0"/>
              </a:spcAft>
              <a:buClr>
                <a:schemeClr val="accent1"/>
              </a:buClr>
              <a:buSzPct val="79999"/>
              <a:buFont typeface="Noto Sans Symbols"/>
              <a:buChar char="▶"/>
            </a:pPr>
            <a:r>
              <a:rPr lang="ja-JP" sz="1800" b="0" i="0" u="none" strike="noStrike" cap="none">
                <a:solidFill>
                  <a:srgbClr val="3F3F3F"/>
                </a:solidFill>
                <a:latin typeface="Trebuchet MS"/>
                <a:ea typeface="Trebuchet MS"/>
                <a:cs typeface="Trebuchet MS"/>
                <a:sym typeface="Trebuchet MS"/>
              </a:rPr>
              <a:t>タウンネットhttp://jtown.net/tokyo/column/allprefcolumn/200705.html?p=all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Shape 104"/>
          <p:cNvSpPr txBox="1">
            <a:spLocks noGrp="1"/>
          </p:cNvSpPr>
          <p:nvPr>
            <p:ph type="ctrTitle"/>
          </p:nvPr>
        </p:nvSpPr>
        <p:spPr>
          <a:xfrm>
            <a:off x="1343165" y="155276"/>
            <a:ext cx="6489619" cy="1061048"/>
          </a:xfrm>
          <a:prstGeom prst="rect">
            <a:avLst/>
          </a:prstGeom>
          <a:noFill/>
          <a:ln>
            <a:noFill/>
          </a:ln>
        </p:spPr>
        <p:txBody>
          <a:bodyPr lIns="91425" tIns="45700" rIns="91425" bIns="45700" anchor="b" anchorCtr="0">
            <a:noAutofit/>
          </a:bodyPr>
          <a:lstStyle/>
          <a:p>
            <a:pPr marL="0" marR="0" lvl="0" indent="0" algn="l" rtl="0">
              <a:lnSpc>
                <a:spcPct val="90000"/>
              </a:lnSpc>
              <a:spcBef>
                <a:spcPts val="0"/>
              </a:spcBef>
              <a:buClr>
                <a:schemeClr val="accent1"/>
              </a:buClr>
              <a:buSzPct val="25000"/>
              <a:buFont typeface="Trebuchet MS"/>
              <a:buNone/>
            </a:pPr>
            <a:r>
              <a:rPr lang="ja-JP" sz="7200" b="0" i="0" u="none" strike="noStrike" cap="none">
                <a:solidFill>
                  <a:schemeClr val="accent1"/>
                </a:solidFill>
                <a:latin typeface="Trebuchet MS"/>
                <a:ea typeface="Trebuchet MS"/>
                <a:cs typeface="Trebuchet MS"/>
                <a:sym typeface="Trebuchet MS"/>
              </a:rPr>
              <a:t>内容</a:t>
            </a:r>
          </a:p>
        </p:txBody>
      </p:sp>
      <p:sp>
        <p:nvSpPr>
          <p:cNvPr id="105" name="Shape 105"/>
          <p:cNvSpPr txBox="1">
            <a:spLocks noGrp="1"/>
          </p:cNvSpPr>
          <p:nvPr>
            <p:ph type="subTitle" idx="1"/>
          </p:nvPr>
        </p:nvSpPr>
        <p:spPr>
          <a:xfrm>
            <a:off x="273379" y="1216325"/>
            <a:ext cx="10133814" cy="5090206"/>
          </a:xfrm>
          <a:prstGeom prst="rect">
            <a:avLst/>
          </a:prstGeom>
          <a:noFill/>
          <a:ln>
            <a:noFill/>
          </a:ln>
        </p:spPr>
        <p:txBody>
          <a:bodyPr lIns="91425" tIns="45700" rIns="91425" bIns="45700" anchor="t" anchorCtr="0">
            <a:noAutofit/>
          </a:bodyPr>
          <a:lstStyle/>
          <a:p>
            <a:pPr marL="0" marR="0" lvl="0" indent="0" algn="l" rtl="0">
              <a:lnSpc>
                <a:spcPct val="90000"/>
              </a:lnSpc>
              <a:spcBef>
                <a:spcPts val="0"/>
              </a:spcBef>
              <a:spcAft>
                <a:spcPts val="0"/>
              </a:spcAft>
              <a:buClr>
                <a:schemeClr val="accent1"/>
              </a:buClr>
              <a:buSzPct val="25000"/>
              <a:buFont typeface="Noto Sans Symbols"/>
              <a:buNone/>
            </a:pPr>
            <a:r>
              <a:rPr lang="ja-JP" sz="6000" b="0" i="0" u="none" strike="noStrike" cap="none" dirty="0">
                <a:solidFill>
                  <a:srgbClr val="C00000"/>
                </a:solidFill>
                <a:latin typeface="Calibri"/>
                <a:ea typeface="Calibri"/>
                <a:cs typeface="Calibri"/>
                <a:sym typeface="Calibri"/>
              </a:rPr>
              <a:t>１．</a:t>
            </a:r>
            <a:r>
              <a:rPr lang="ja-JP" sz="6000" b="0" i="0" u="none" strike="noStrike" cap="none" dirty="0">
                <a:solidFill>
                  <a:srgbClr val="C00000"/>
                </a:solidFill>
                <a:latin typeface="Trebuchet MS"/>
                <a:ea typeface="Trebuchet MS"/>
                <a:cs typeface="Trebuchet MS"/>
                <a:sym typeface="Trebuchet MS"/>
              </a:rPr>
              <a:t>プラン</a:t>
            </a:r>
          </a:p>
          <a:p>
            <a:pPr marL="0" marR="0" lvl="0" indent="0" algn="l" rtl="0">
              <a:lnSpc>
                <a:spcPct val="90000"/>
              </a:lnSpc>
              <a:spcBef>
                <a:spcPts val="1000"/>
              </a:spcBef>
              <a:spcAft>
                <a:spcPts val="0"/>
              </a:spcAft>
              <a:buClr>
                <a:schemeClr val="accent1"/>
              </a:buClr>
              <a:buSzPct val="25000"/>
              <a:buFont typeface="Noto Sans Symbols"/>
              <a:buNone/>
            </a:pPr>
            <a:r>
              <a:rPr lang="ja-JP" sz="6000" b="0" i="0" u="none" strike="noStrike" cap="none" dirty="0">
                <a:solidFill>
                  <a:srgbClr val="C00000"/>
                </a:solidFill>
                <a:latin typeface="Calibri"/>
                <a:ea typeface="Calibri"/>
                <a:cs typeface="Calibri"/>
                <a:sym typeface="Calibri"/>
              </a:rPr>
              <a:t>２．</a:t>
            </a:r>
            <a:r>
              <a:rPr lang="ja-JP" sz="6000" b="0" i="0" u="none" strike="noStrike" cap="none" dirty="0">
                <a:solidFill>
                  <a:srgbClr val="C00000"/>
                </a:solidFill>
                <a:latin typeface="Trebuchet MS"/>
                <a:ea typeface="Trebuchet MS"/>
                <a:cs typeface="Trebuchet MS"/>
                <a:sym typeface="Trebuchet MS"/>
              </a:rPr>
              <a:t>なぜ「寺」を選んだのか</a:t>
            </a:r>
          </a:p>
          <a:p>
            <a:pPr marL="0" marR="0" lvl="0" indent="0" algn="l" rtl="0">
              <a:lnSpc>
                <a:spcPct val="90000"/>
              </a:lnSpc>
              <a:spcBef>
                <a:spcPts val="1000"/>
              </a:spcBef>
              <a:spcAft>
                <a:spcPts val="0"/>
              </a:spcAft>
              <a:buClr>
                <a:schemeClr val="accent1"/>
              </a:buClr>
              <a:buSzPct val="25000"/>
              <a:buFont typeface="Noto Sans Symbols"/>
              <a:buNone/>
            </a:pPr>
            <a:r>
              <a:rPr lang="ja-JP" sz="6000" b="0" i="0" u="none" strike="noStrike" cap="none" dirty="0">
                <a:solidFill>
                  <a:srgbClr val="C00000"/>
                </a:solidFill>
                <a:latin typeface="Calibri"/>
                <a:ea typeface="Calibri"/>
                <a:cs typeface="Calibri"/>
                <a:sym typeface="Calibri"/>
              </a:rPr>
              <a:t>３．</a:t>
            </a:r>
            <a:r>
              <a:rPr lang="ja-JP" sz="6000" b="0" i="0" u="none" strike="noStrike" cap="none" dirty="0">
                <a:solidFill>
                  <a:srgbClr val="C00000"/>
                </a:solidFill>
                <a:latin typeface="Trebuchet MS"/>
                <a:ea typeface="Trebuchet MS"/>
                <a:cs typeface="Trebuchet MS"/>
                <a:sym typeface="Trebuchet MS"/>
              </a:rPr>
              <a:t>実現するためには</a:t>
            </a:r>
          </a:p>
          <a:p>
            <a:pPr marL="0" marR="0" lvl="0" indent="0" algn="l" rtl="0">
              <a:lnSpc>
                <a:spcPct val="90000"/>
              </a:lnSpc>
              <a:spcBef>
                <a:spcPts val="1000"/>
              </a:spcBef>
              <a:spcAft>
                <a:spcPts val="0"/>
              </a:spcAft>
              <a:buClr>
                <a:schemeClr val="accent1"/>
              </a:buClr>
              <a:buSzPct val="25000"/>
              <a:buFont typeface="Noto Sans Symbols"/>
              <a:buNone/>
            </a:pPr>
            <a:r>
              <a:rPr lang="ja-JP" sz="6000" b="0" i="0" u="none" strike="noStrike" cap="none" dirty="0">
                <a:solidFill>
                  <a:srgbClr val="C00000"/>
                </a:solidFill>
                <a:latin typeface="Calibri"/>
                <a:ea typeface="Calibri"/>
                <a:cs typeface="Calibri"/>
                <a:sym typeface="Calibri"/>
              </a:rPr>
              <a:t>４．</a:t>
            </a:r>
            <a:r>
              <a:rPr lang="ja-JP" sz="6000" b="0" i="0" u="none" strike="noStrike" cap="none" dirty="0">
                <a:solidFill>
                  <a:srgbClr val="C00000"/>
                </a:solidFill>
                <a:latin typeface="Trebuchet MS"/>
                <a:ea typeface="Trebuchet MS"/>
                <a:cs typeface="Trebuchet MS"/>
                <a:sym typeface="Trebuchet MS"/>
              </a:rPr>
              <a:t>経済効果</a:t>
            </a:r>
          </a:p>
          <a:p>
            <a:pPr marL="0" marR="0" lvl="0" indent="0" algn="l" rtl="0">
              <a:lnSpc>
                <a:spcPct val="90000"/>
              </a:lnSpc>
              <a:spcBef>
                <a:spcPts val="1000"/>
              </a:spcBef>
              <a:spcAft>
                <a:spcPts val="0"/>
              </a:spcAft>
              <a:buClr>
                <a:schemeClr val="accent1"/>
              </a:buClr>
              <a:buSzPct val="25000"/>
              <a:buFont typeface="Noto Sans Symbols"/>
              <a:buNone/>
            </a:pPr>
            <a:r>
              <a:rPr lang="ja-JP" sz="6000" b="0" i="0" u="none" strike="noStrike" cap="none" dirty="0">
                <a:solidFill>
                  <a:srgbClr val="C00000"/>
                </a:solidFill>
                <a:latin typeface="Calibri"/>
                <a:ea typeface="Calibri"/>
                <a:cs typeface="Calibri"/>
                <a:sym typeface="Calibri"/>
              </a:rPr>
              <a:t>５．</a:t>
            </a:r>
            <a:r>
              <a:rPr lang="ja-JP" sz="6000" b="0" i="0" u="none" strike="noStrike" cap="none" dirty="0">
                <a:solidFill>
                  <a:srgbClr val="C00000"/>
                </a:solidFill>
                <a:latin typeface="Trebuchet MS"/>
                <a:ea typeface="Trebuchet MS"/>
                <a:cs typeface="Trebuchet MS"/>
                <a:sym typeface="Trebuchet MS"/>
              </a:rPr>
              <a:t>まとめ</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Shape 110"/>
          <p:cNvSpPr txBox="1">
            <a:spLocks noGrp="1"/>
          </p:cNvSpPr>
          <p:nvPr>
            <p:ph type="ctrTitle"/>
          </p:nvPr>
        </p:nvSpPr>
        <p:spPr>
          <a:xfrm>
            <a:off x="393289" y="0"/>
            <a:ext cx="7496446" cy="1135105"/>
          </a:xfrm>
          <a:prstGeom prst="rect">
            <a:avLst/>
          </a:prstGeom>
          <a:noFill/>
          <a:ln>
            <a:noFill/>
          </a:ln>
        </p:spPr>
        <p:txBody>
          <a:bodyPr lIns="91425" tIns="45700" rIns="91425" bIns="45700" anchor="b" anchorCtr="0">
            <a:noAutofit/>
          </a:bodyPr>
          <a:lstStyle/>
          <a:p>
            <a:pPr marL="0" marR="0" lvl="0" indent="0" algn="l" rtl="0">
              <a:lnSpc>
                <a:spcPct val="90000"/>
              </a:lnSpc>
              <a:spcBef>
                <a:spcPts val="0"/>
              </a:spcBef>
              <a:buClr>
                <a:schemeClr val="accent1"/>
              </a:buClr>
              <a:buSzPct val="25000"/>
              <a:buFont typeface="Trebuchet MS"/>
              <a:buNone/>
            </a:pPr>
            <a:r>
              <a:rPr lang="ja-JP" sz="8000" b="0" i="0" u="none" strike="noStrike" cap="none" dirty="0">
                <a:solidFill>
                  <a:schemeClr val="accent1"/>
                </a:solidFill>
                <a:latin typeface="Trebuchet MS"/>
                <a:ea typeface="Trebuchet MS"/>
                <a:cs typeface="Trebuchet MS"/>
                <a:sym typeface="Trebuchet MS"/>
              </a:rPr>
              <a:t>１．プラン</a:t>
            </a:r>
          </a:p>
        </p:txBody>
      </p:sp>
      <p:sp>
        <p:nvSpPr>
          <p:cNvPr id="2" name="円/楕円 1"/>
          <p:cNvSpPr/>
          <p:nvPr/>
        </p:nvSpPr>
        <p:spPr>
          <a:xfrm>
            <a:off x="2168666" y="2824120"/>
            <a:ext cx="8164864" cy="174788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5400" b="1" dirty="0" smtClean="0">
                <a:ln w="9525">
                  <a:solidFill>
                    <a:schemeClr val="bg1"/>
                  </a:solidFill>
                  <a:prstDash val="solid"/>
                </a:ln>
                <a:solidFill>
                  <a:srgbClr val="FF0000"/>
                </a:solidFill>
                <a:effectLst>
                  <a:outerShdw blurRad="12700" dist="38100" dir="2700000" algn="tl" rotWithShape="0">
                    <a:schemeClr val="bg1">
                      <a:lumMod val="50000"/>
                    </a:schemeClr>
                  </a:outerShdw>
                </a:effectLst>
              </a:rPr>
              <a:t>TEMPLE</a:t>
            </a:r>
            <a:r>
              <a:rPr kumimoji="1" lang="ja-JP" altLang="en-US" sz="5400" b="1" dirty="0" smtClean="0">
                <a:ln w="9525">
                  <a:solidFill>
                    <a:schemeClr val="bg1"/>
                  </a:solidFill>
                  <a:prstDash val="solid"/>
                </a:ln>
                <a:solidFill>
                  <a:srgbClr val="FF0000"/>
                </a:solidFill>
                <a:effectLst>
                  <a:outerShdw blurRad="12700" dist="38100" dir="2700000" algn="tl" rotWithShape="0">
                    <a:schemeClr val="bg1">
                      <a:lumMod val="50000"/>
                    </a:schemeClr>
                  </a:outerShdw>
                </a:effectLst>
              </a:rPr>
              <a:t> </a:t>
            </a:r>
            <a:r>
              <a:rPr kumimoji="1" lang="en-US" altLang="ja-JP" sz="5400" b="1" dirty="0" smtClean="0">
                <a:ln w="9525">
                  <a:solidFill>
                    <a:schemeClr val="bg1"/>
                  </a:solidFill>
                  <a:prstDash val="solid"/>
                </a:ln>
                <a:solidFill>
                  <a:srgbClr val="FF0000"/>
                </a:solidFill>
                <a:effectLst>
                  <a:outerShdw blurRad="12700" dist="38100" dir="2700000" algn="tl" rotWithShape="0">
                    <a:schemeClr val="bg1">
                      <a:lumMod val="50000"/>
                    </a:schemeClr>
                  </a:outerShdw>
                </a:effectLst>
              </a:rPr>
              <a:t>PASS</a:t>
            </a:r>
            <a:endParaRPr kumimoji="1" lang="ja-JP" altLang="en-US" sz="5400" b="1" dirty="0">
              <a:ln w="9525">
                <a:solidFill>
                  <a:schemeClr val="bg1"/>
                </a:solidFill>
                <a:prstDash val="solid"/>
              </a:ln>
              <a:solidFill>
                <a:srgbClr val="FF0000"/>
              </a:solidFill>
              <a:effectLst>
                <a:outerShdw blurRad="12700" dist="38100" dir="2700000" algn="tl" rotWithShape="0">
                  <a:schemeClr val="bg1">
                    <a:lumMod val="50000"/>
                  </a:schemeClr>
                </a:outerShdw>
              </a:effectLst>
            </a:endParaRPr>
          </a:p>
        </p:txBody>
      </p:sp>
      <p:sp>
        <p:nvSpPr>
          <p:cNvPr id="111" name="Shape 111"/>
          <p:cNvSpPr txBox="1">
            <a:spLocks noGrp="1"/>
          </p:cNvSpPr>
          <p:nvPr>
            <p:ph type="subTitle" idx="1"/>
          </p:nvPr>
        </p:nvSpPr>
        <p:spPr>
          <a:xfrm>
            <a:off x="0" y="1135105"/>
            <a:ext cx="11985521" cy="5331681"/>
          </a:xfrm>
          <a:prstGeom prst="rect">
            <a:avLst/>
          </a:prstGeom>
          <a:noFill/>
          <a:ln>
            <a:noFill/>
          </a:ln>
        </p:spPr>
        <p:txBody>
          <a:bodyPr lIns="91425" tIns="45700" rIns="91425" bIns="45700" anchor="t" anchorCtr="0">
            <a:noAutofit/>
          </a:bodyPr>
          <a:lstStyle/>
          <a:p>
            <a:pPr marL="0" marR="0" lvl="0" indent="0" algn="l" rtl="0">
              <a:lnSpc>
                <a:spcPct val="90000"/>
              </a:lnSpc>
              <a:spcBef>
                <a:spcPts val="0"/>
              </a:spcBef>
              <a:spcAft>
                <a:spcPts val="0"/>
              </a:spcAft>
              <a:buClr>
                <a:schemeClr val="accent1"/>
              </a:buClr>
              <a:buSzPct val="25000"/>
              <a:buFont typeface="Noto Sans Symbols"/>
              <a:buNone/>
            </a:pPr>
            <a:r>
              <a:rPr lang="ja-JP" sz="6600" b="0" i="0" u="none" strike="noStrike" cap="none" dirty="0">
                <a:solidFill>
                  <a:srgbClr val="7F7F7F"/>
                </a:solidFill>
                <a:latin typeface="Trebuchet MS"/>
                <a:ea typeface="Trebuchet MS"/>
                <a:cs typeface="Trebuchet MS"/>
                <a:sym typeface="Trebuchet MS"/>
              </a:rPr>
              <a:t>WMGで関西に来た日本人に</a:t>
            </a:r>
          </a:p>
          <a:p>
            <a:pPr marL="0" marR="0" lvl="0" indent="0" algn="l" rtl="0">
              <a:lnSpc>
                <a:spcPct val="90000"/>
              </a:lnSpc>
              <a:spcBef>
                <a:spcPts val="1000"/>
              </a:spcBef>
              <a:spcAft>
                <a:spcPts val="0"/>
              </a:spcAft>
              <a:buClr>
                <a:schemeClr val="accent1"/>
              </a:buClr>
              <a:buSzPct val="25000"/>
              <a:buFont typeface="Noto Sans Symbols"/>
              <a:buNone/>
            </a:pPr>
            <a:r>
              <a:rPr lang="ja-JP" sz="6600" b="0" i="0" u="none" strike="noStrike" cap="none" dirty="0">
                <a:solidFill>
                  <a:srgbClr val="7F7F7F"/>
                </a:solidFill>
                <a:latin typeface="Trebuchet MS"/>
                <a:ea typeface="Trebuchet MS"/>
                <a:cs typeface="Trebuchet MS"/>
                <a:sym typeface="Trebuchet MS"/>
              </a:rPr>
              <a:t>大阪・兵庫県内の寺を巡ることの</a:t>
            </a:r>
            <a:r>
              <a:rPr lang="ja-JP" sz="6600" b="0" i="0" u="none" strike="noStrike" cap="none" dirty="0" smtClean="0">
                <a:solidFill>
                  <a:srgbClr val="7F7F7F"/>
                </a:solidFill>
                <a:latin typeface="Trebuchet MS"/>
                <a:ea typeface="Trebuchet MS"/>
                <a:cs typeface="Trebuchet MS"/>
                <a:sym typeface="Trebuchet MS"/>
              </a:rPr>
              <a:t>できる</a:t>
            </a:r>
            <a:r>
              <a:rPr lang="ja-JP" altLang="en-US" sz="6600" b="0" i="0" u="none" strike="noStrike" cap="none" dirty="0" smtClean="0">
                <a:solidFill>
                  <a:srgbClr val="FF0000"/>
                </a:solidFill>
                <a:latin typeface="Trebuchet MS"/>
                <a:ea typeface="Trebuchet MS"/>
                <a:cs typeface="Trebuchet MS"/>
                <a:sym typeface="Trebuchet MS"/>
              </a:rPr>
              <a:t>　　　　　</a:t>
            </a:r>
            <a:r>
              <a:rPr lang="ja-JP" altLang="en-US" sz="6600" dirty="0">
                <a:solidFill>
                  <a:srgbClr val="FF0000"/>
                </a:solidFill>
                <a:latin typeface="Trebuchet MS"/>
                <a:ea typeface="Trebuchet MS"/>
                <a:cs typeface="Trebuchet MS"/>
                <a:sym typeface="Trebuchet MS"/>
              </a:rPr>
              <a:t>　</a:t>
            </a:r>
            <a:r>
              <a:rPr lang="ja-JP" altLang="en-US" sz="6600" dirty="0" smtClean="0">
                <a:solidFill>
                  <a:srgbClr val="FF0000"/>
                </a:solidFill>
                <a:latin typeface="Trebuchet MS"/>
                <a:ea typeface="Trebuchet MS"/>
                <a:cs typeface="Trebuchet MS"/>
                <a:sym typeface="Trebuchet MS"/>
              </a:rPr>
              <a:t>　</a:t>
            </a:r>
            <a:r>
              <a:rPr lang="ja-JP" sz="6600" b="0" i="0" u="none" strike="noStrike" cap="none" dirty="0" smtClean="0">
                <a:solidFill>
                  <a:srgbClr val="7F7F7F"/>
                </a:solidFill>
                <a:latin typeface="Trebuchet MS"/>
                <a:ea typeface="Trebuchet MS"/>
                <a:cs typeface="Trebuchet MS"/>
                <a:sym typeface="Trebuchet MS"/>
              </a:rPr>
              <a:t>を</a:t>
            </a:r>
            <a:r>
              <a:rPr lang="ja-JP" altLang="en-US" sz="6600" dirty="0">
                <a:solidFill>
                  <a:srgbClr val="7F7F7F"/>
                </a:solidFill>
                <a:latin typeface="Trebuchet MS"/>
                <a:ea typeface="Trebuchet MS"/>
                <a:cs typeface="Trebuchet MS"/>
                <a:sym typeface="Trebuchet MS"/>
              </a:rPr>
              <a:t>販売</a:t>
            </a:r>
            <a:r>
              <a:rPr lang="ja-JP" sz="6600" b="0" i="0" u="none" strike="noStrike" cap="none" dirty="0" smtClean="0">
                <a:solidFill>
                  <a:srgbClr val="7F7F7F"/>
                </a:solidFill>
                <a:latin typeface="Trebuchet MS"/>
                <a:ea typeface="Trebuchet MS"/>
                <a:cs typeface="Trebuchet MS"/>
                <a:sym typeface="Trebuchet MS"/>
              </a:rPr>
              <a:t>して</a:t>
            </a:r>
            <a:endParaRPr lang="ja-JP" sz="6600" b="0" i="0" u="none" strike="noStrike" cap="none" dirty="0">
              <a:solidFill>
                <a:srgbClr val="7F7F7F"/>
              </a:solidFill>
              <a:latin typeface="Trebuchet MS"/>
              <a:ea typeface="Trebuchet MS"/>
              <a:cs typeface="Trebuchet MS"/>
              <a:sym typeface="Trebuchet MS"/>
            </a:endParaRPr>
          </a:p>
          <a:p>
            <a:pPr marL="0" marR="0" lvl="0" indent="0" algn="l" rtl="0">
              <a:lnSpc>
                <a:spcPct val="90000"/>
              </a:lnSpc>
              <a:spcBef>
                <a:spcPts val="1000"/>
              </a:spcBef>
              <a:spcAft>
                <a:spcPts val="0"/>
              </a:spcAft>
              <a:buClr>
                <a:schemeClr val="accent1"/>
              </a:buClr>
              <a:buSzPct val="25000"/>
              <a:buFont typeface="Noto Sans Symbols"/>
              <a:buNone/>
            </a:pPr>
            <a:r>
              <a:rPr lang="ja-JP" sz="6600" b="0" i="0" u="none" strike="noStrike" cap="none" dirty="0">
                <a:solidFill>
                  <a:srgbClr val="7F7F7F"/>
                </a:solidFill>
                <a:latin typeface="Trebuchet MS"/>
                <a:ea typeface="Trebuchet MS"/>
                <a:cs typeface="Trebuchet MS"/>
                <a:sym typeface="Trebuchet MS"/>
              </a:rPr>
              <a:t>日本の</a:t>
            </a:r>
            <a:r>
              <a:rPr lang="ja-JP" sz="6600" b="0" i="0" u="none" strike="noStrike" cap="none" dirty="0">
                <a:solidFill>
                  <a:srgbClr val="00B050"/>
                </a:solidFill>
                <a:latin typeface="Trebuchet MS"/>
                <a:ea typeface="Trebuchet MS"/>
                <a:cs typeface="Trebuchet MS"/>
                <a:sym typeface="Trebuchet MS"/>
              </a:rPr>
              <a:t>寺離れを改善</a:t>
            </a:r>
            <a:r>
              <a:rPr lang="ja-JP" sz="6600" b="0" i="0" u="none" strike="noStrike" cap="none" dirty="0">
                <a:solidFill>
                  <a:srgbClr val="7F7F7F"/>
                </a:solidFill>
                <a:latin typeface="Trebuchet MS"/>
                <a:ea typeface="Trebuchet MS"/>
                <a:cs typeface="Trebuchet MS"/>
                <a:sym typeface="Trebuchet MS"/>
              </a:rPr>
              <a:t>させる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p:nvPr/>
        </p:nvSpPr>
        <p:spPr>
          <a:xfrm>
            <a:off x="657959" y="176786"/>
            <a:ext cx="7416586" cy="958366"/>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FF0000"/>
              </a:buClr>
              <a:buSzPct val="25000"/>
              <a:buFont typeface="Trebuchet MS"/>
              <a:buNone/>
            </a:pPr>
            <a:r>
              <a:rPr lang="ja-JP" sz="6000" b="0" i="0" u="none" strike="noStrike" cap="none" dirty="0">
                <a:solidFill>
                  <a:srgbClr val="FF0000"/>
                </a:solidFill>
                <a:latin typeface="Trebuchet MS"/>
                <a:ea typeface="Trebuchet MS"/>
                <a:cs typeface="Trebuchet MS"/>
                <a:sym typeface="Trebuchet MS"/>
              </a:rPr>
              <a:t>TEMPLE PASS</a:t>
            </a:r>
          </a:p>
        </p:txBody>
      </p:sp>
      <p:sp>
        <p:nvSpPr>
          <p:cNvPr id="117" name="Shape 117"/>
          <p:cNvSpPr txBox="1"/>
          <p:nvPr/>
        </p:nvSpPr>
        <p:spPr>
          <a:xfrm>
            <a:off x="0" y="1070416"/>
            <a:ext cx="12192000" cy="5935068"/>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Trebuchet MS"/>
              <a:buNone/>
            </a:pPr>
            <a:r>
              <a:rPr lang="ja-JP" sz="4400" b="0" i="0" u="none" strike="noStrike" cap="none" dirty="0">
                <a:solidFill>
                  <a:schemeClr val="dk1"/>
                </a:solidFill>
                <a:latin typeface="Trebuchet MS"/>
                <a:ea typeface="Trebuchet MS"/>
                <a:cs typeface="Trebuchet MS"/>
                <a:sym typeface="Trebuchet MS"/>
              </a:rPr>
              <a:t>大阪・兵庫県内の寺（６６９８ヶ所</a:t>
            </a:r>
            <a:r>
              <a:rPr lang="ja-JP" sz="4400" b="0" i="0" u="none" strike="noStrike" cap="none" dirty="0" smtClean="0">
                <a:solidFill>
                  <a:schemeClr val="dk1"/>
                </a:solidFill>
                <a:latin typeface="Trebuchet MS"/>
                <a:ea typeface="Trebuchet MS"/>
                <a:cs typeface="Trebuchet MS"/>
                <a:sym typeface="Trebuchet MS"/>
              </a:rPr>
              <a:t>）</a:t>
            </a:r>
            <a:r>
              <a:rPr lang="ja-JP" altLang="en-US" sz="4400" b="0" i="0" u="none" strike="noStrike" cap="none" dirty="0" smtClean="0">
                <a:solidFill>
                  <a:schemeClr val="dk1"/>
                </a:solidFill>
                <a:latin typeface="Trebuchet MS"/>
                <a:ea typeface="Trebuchet MS"/>
                <a:cs typeface="Trebuchet MS"/>
                <a:sym typeface="Trebuchet MS"/>
              </a:rPr>
              <a:t>の</a:t>
            </a:r>
            <a:endParaRPr lang="ja-JP" sz="4400" b="0" i="0" u="none" strike="noStrike" cap="none" dirty="0">
              <a:solidFill>
                <a:schemeClr val="dk1"/>
              </a:solidFill>
              <a:latin typeface="Trebuchet MS"/>
              <a:ea typeface="Trebuchet MS"/>
              <a:cs typeface="Trebuchet MS"/>
              <a:sym typeface="Trebuchet MS"/>
            </a:endParaRPr>
          </a:p>
          <a:p>
            <a:pPr marL="0" marR="0" lvl="0" indent="0" algn="l" rtl="0">
              <a:lnSpc>
                <a:spcPct val="100000"/>
              </a:lnSpc>
              <a:spcBef>
                <a:spcPts val="0"/>
              </a:spcBef>
              <a:spcAft>
                <a:spcPts val="0"/>
              </a:spcAft>
              <a:buClr>
                <a:schemeClr val="dk1"/>
              </a:buClr>
              <a:buSzPct val="25000"/>
              <a:buFont typeface="Trebuchet MS"/>
              <a:buNone/>
            </a:pPr>
            <a:r>
              <a:rPr lang="ja-JP" altLang="en-US" sz="4400" dirty="0" smtClean="0">
                <a:solidFill>
                  <a:schemeClr val="dk1"/>
                </a:solidFill>
                <a:latin typeface="Trebuchet MS"/>
                <a:ea typeface="Trebuchet MS"/>
                <a:cs typeface="Trebuchet MS"/>
                <a:sym typeface="Trebuchet MS"/>
              </a:rPr>
              <a:t>拝観料</a:t>
            </a:r>
            <a:r>
              <a:rPr lang="ja-JP" sz="4400" b="0" i="0" u="none" strike="noStrike" cap="none" dirty="0" smtClean="0">
                <a:solidFill>
                  <a:schemeClr val="dk1"/>
                </a:solidFill>
                <a:latin typeface="Trebuchet MS"/>
                <a:ea typeface="Trebuchet MS"/>
                <a:cs typeface="Trebuchet MS"/>
                <a:sym typeface="Trebuchet MS"/>
              </a:rPr>
              <a:t>無料</a:t>
            </a:r>
            <a:r>
              <a:rPr lang="ja-JP" sz="4400" b="0" i="0" u="none" strike="noStrike" cap="none" dirty="0">
                <a:solidFill>
                  <a:schemeClr val="dk1"/>
                </a:solidFill>
                <a:latin typeface="Trebuchet MS"/>
                <a:ea typeface="Trebuchet MS"/>
                <a:cs typeface="Trebuchet MS"/>
                <a:sym typeface="Trebuchet MS"/>
              </a:rPr>
              <a:t>＆</a:t>
            </a:r>
            <a:r>
              <a:rPr lang="ja-JP" sz="4400" b="0" i="0" u="none" strike="noStrike" cap="none" dirty="0">
                <a:solidFill>
                  <a:srgbClr val="FF0000"/>
                </a:solidFill>
                <a:latin typeface="Trebuchet MS"/>
                <a:ea typeface="Trebuchet MS"/>
                <a:cs typeface="Trebuchet MS"/>
                <a:sym typeface="Trebuchet MS"/>
              </a:rPr>
              <a:t>宿泊体験</a:t>
            </a:r>
            <a:r>
              <a:rPr lang="ja-JP" sz="4400" b="0" i="0" u="none" strike="noStrike" cap="none" dirty="0">
                <a:solidFill>
                  <a:schemeClr val="dk1"/>
                </a:solidFill>
                <a:latin typeface="Trebuchet MS"/>
                <a:ea typeface="Trebuchet MS"/>
                <a:cs typeface="Trebuchet MS"/>
                <a:sym typeface="Trebuchet MS"/>
              </a:rPr>
              <a:t>＆朱印帖＆飲食店の割引券がＧＥＴできる。</a:t>
            </a:r>
          </a:p>
          <a:p>
            <a:pPr marL="0" marR="0" lvl="0" indent="0" algn="l" rtl="0">
              <a:lnSpc>
                <a:spcPct val="100000"/>
              </a:lnSpc>
              <a:spcBef>
                <a:spcPts val="0"/>
              </a:spcBef>
              <a:spcAft>
                <a:spcPts val="0"/>
              </a:spcAft>
              <a:buClr>
                <a:srgbClr val="000000"/>
              </a:buClr>
              <a:buFont typeface="Arial"/>
              <a:buNone/>
            </a:pPr>
            <a:endParaRPr sz="4400" b="0" i="0" u="none" strike="noStrike" cap="none" dirty="0">
              <a:solidFill>
                <a:schemeClr val="dk1"/>
              </a:solidFill>
              <a:latin typeface="Trebuchet MS"/>
              <a:ea typeface="Trebuchet MS"/>
              <a:cs typeface="Trebuchet MS"/>
              <a:sym typeface="Trebuchet MS"/>
            </a:endParaRPr>
          </a:p>
          <a:p>
            <a:pPr marL="0" marR="0" lvl="0" indent="0" algn="l" rtl="0">
              <a:lnSpc>
                <a:spcPct val="100000"/>
              </a:lnSpc>
              <a:spcBef>
                <a:spcPts val="0"/>
              </a:spcBef>
              <a:spcAft>
                <a:spcPts val="0"/>
              </a:spcAft>
              <a:buClr>
                <a:schemeClr val="dk1"/>
              </a:buClr>
              <a:buSzPct val="25000"/>
              <a:buFont typeface="Trebuchet MS"/>
              <a:buNone/>
            </a:pPr>
            <a:r>
              <a:rPr lang="ja-JP" sz="4400" b="0" i="0" u="none" strike="noStrike" cap="none" dirty="0">
                <a:solidFill>
                  <a:schemeClr val="dk1"/>
                </a:solidFill>
                <a:latin typeface="Trebuchet MS"/>
                <a:ea typeface="Trebuchet MS"/>
                <a:cs typeface="Trebuchet MS"/>
                <a:sym typeface="Trebuchet MS"/>
              </a:rPr>
              <a:t>ターゲット・・・WMGアスリート</a:t>
            </a:r>
          </a:p>
          <a:p>
            <a:pPr marL="0" marR="0" lvl="0" indent="0" algn="l" rtl="0">
              <a:lnSpc>
                <a:spcPct val="100000"/>
              </a:lnSpc>
              <a:spcBef>
                <a:spcPts val="0"/>
              </a:spcBef>
              <a:spcAft>
                <a:spcPts val="0"/>
              </a:spcAft>
              <a:buClr>
                <a:schemeClr val="dk1"/>
              </a:buClr>
              <a:buSzPct val="25000"/>
              <a:buFont typeface="Trebuchet MS"/>
              <a:buNone/>
            </a:pPr>
            <a:r>
              <a:rPr lang="ja-JP" sz="4400" b="0" i="0" u="none" strike="noStrike" cap="none" dirty="0">
                <a:solidFill>
                  <a:schemeClr val="dk1"/>
                </a:solidFill>
                <a:latin typeface="Trebuchet MS"/>
                <a:ea typeface="Trebuchet MS"/>
                <a:cs typeface="Trebuchet MS"/>
                <a:sym typeface="Trebuchet MS"/>
              </a:rPr>
              <a:t>　　　　　　　（特に県外から訪れた日本人）</a:t>
            </a:r>
          </a:p>
          <a:p>
            <a:pPr marL="0" marR="0" lvl="0" indent="0" algn="l" rtl="0">
              <a:lnSpc>
                <a:spcPct val="100000"/>
              </a:lnSpc>
              <a:spcBef>
                <a:spcPts val="0"/>
              </a:spcBef>
              <a:spcAft>
                <a:spcPts val="0"/>
              </a:spcAft>
              <a:buClr>
                <a:srgbClr val="000000"/>
              </a:buClr>
              <a:buFont typeface="Arial"/>
              <a:buNone/>
            </a:pPr>
            <a:endParaRPr sz="4400" b="0" i="0" u="none" strike="noStrike" cap="none" dirty="0">
              <a:solidFill>
                <a:schemeClr val="dk1"/>
              </a:solidFill>
              <a:latin typeface="Trebuchet MS"/>
              <a:ea typeface="Trebuchet MS"/>
              <a:cs typeface="Trebuchet MS"/>
              <a:sym typeface="Trebuchet MS"/>
            </a:endParaRPr>
          </a:p>
          <a:p>
            <a:pPr marL="0" marR="0" lvl="0" indent="0" algn="l" rtl="0">
              <a:lnSpc>
                <a:spcPct val="100000"/>
              </a:lnSpc>
              <a:spcBef>
                <a:spcPts val="0"/>
              </a:spcBef>
              <a:spcAft>
                <a:spcPts val="0"/>
              </a:spcAft>
              <a:buClr>
                <a:schemeClr val="dk1"/>
              </a:buClr>
              <a:buSzPct val="25000"/>
              <a:buFont typeface="Trebuchet MS"/>
              <a:buNone/>
            </a:pPr>
            <a:r>
              <a:rPr lang="ja-JP" sz="4400" b="0" i="0" u="none" strike="noStrike" cap="none" dirty="0">
                <a:solidFill>
                  <a:schemeClr val="dk1"/>
                </a:solidFill>
                <a:latin typeface="Trebuchet MS"/>
                <a:ea typeface="Trebuchet MS"/>
                <a:cs typeface="Trebuchet MS"/>
                <a:sym typeface="Trebuchet MS"/>
              </a:rPr>
              <a:t>ＰＲＩＣＥ・・・5,000円</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Shape 122"/>
          <p:cNvSpPr txBox="1"/>
          <p:nvPr/>
        </p:nvSpPr>
        <p:spPr>
          <a:xfrm>
            <a:off x="983409" y="491706"/>
            <a:ext cx="11120098" cy="6366293"/>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FF0000"/>
              </a:buClr>
              <a:buSzPct val="25000"/>
              <a:buFont typeface="Trebuchet MS"/>
              <a:buNone/>
            </a:pPr>
            <a:r>
              <a:rPr lang="ja-JP" sz="8000" b="0" i="0" u="none" strike="noStrike" cap="none" dirty="0">
                <a:solidFill>
                  <a:srgbClr val="FF0000"/>
                </a:solidFill>
                <a:latin typeface="Trebuchet MS"/>
                <a:ea typeface="Trebuchet MS"/>
                <a:cs typeface="Trebuchet MS"/>
                <a:sym typeface="Trebuchet MS"/>
              </a:rPr>
              <a:t>宿泊体験</a:t>
            </a:r>
          </a:p>
          <a:p>
            <a:pPr marL="0" marR="0" lvl="0" indent="0" algn="l" rtl="0">
              <a:lnSpc>
                <a:spcPct val="100000"/>
              </a:lnSpc>
              <a:spcBef>
                <a:spcPts val="0"/>
              </a:spcBef>
              <a:spcAft>
                <a:spcPts val="0"/>
              </a:spcAft>
              <a:buClr>
                <a:schemeClr val="dk1"/>
              </a:buClr>
              <a:buSzPct val="25000"/>
              <a:buFont typeface="Trebuchet MS"/>
              <a:buNone/>
            </a:pPr>
            <a:r>
              <a:rPr lang="ja-JP" sz="4400" b="0" i="0" u="none" strike="noStrike" cap="none" dirty="0">
                <a:solidFill>
                  <a:schemeClr val="dk1"/>
                </a:solidFill>
                <a:latin typeface="Trebuchet MS"/>
                <a:ea typeface="Trebuchet MS"/>
                <a:cs typeface="Trebuchet MS"/>
                <a:sym typeface="Trebuchet MS"/>
              </a:rPr>
              <a:t>・寺の行事を体験</a:t>
            </a:r>
            <a:r>
              <a:rPr lang="ja-JP" sz="4400" b="0" i="0" u="none" strike="noStrike" cap="none" dirty="0" smtClean="0">
                <a:solidFill>
                  <a:schemeClr val="dk1"/>
                </a:solidFill>
                <a:latin typeface="Trebuchet MS"/>
                <a:ea typeface="Trebuchet MS"/>
                <a:cs typeface="Trebuchet MS"/>
                <a:sym typeface="Trebuchet MS"/>
              </a:rPr>
              <a:t>できる</a:t>
            </a:r>
            <a:endParaRPr lang="en-US" altLang="ja-JP" sz="4400" b="0" i="0" u="none" strike="noStrike" cap="none" dirty="0" smtClean="0">
              <a:solidFill>
                <a:schemeClr val="dk1"/>
              </a:solidFill>
              <a:latin typeface="Trebuchet MS"/>
              <a:ea typeface="Trebuchet MS"/>
              <a:cs typeface="Trebuchet MS"/>
              <a:sym typeface="Trebuchet MS"/>
            </a:endParaRPr>
          </a:p>
          <a:p>
            <a:pPr marL="0" marR="0" lvl="0" indent="0" algn="l" rtl="0">
              <a:lnSpc>
                <a:spcPct val="100000"/>
              </a:lnSpc>
              <a:spcBef>
                <a:spcPts val="0"/>
              </a:spcBef>
              <a:spcAft>
                <a:spcPts val="0"/>
              </a:spcAft>
              <a:buClr>
                <a:schemeClr val="dk1"/>
              </a:buClr>
              <a:buSzPct val="25000"/>
              <a:buFont typeface="Trebuchet MS"/>
              <a:buNone/>
            </a:pPr>
            <a:endParaRPr lang="ja-JP" sz="3200" b="0" i="0" u="none" strike="noStrike" cap="none" dirty="0">
              <a:solidFill>
                <a:schemeClr val="dk1"/>
              </a:solidFill>
              <a:latin typeface="Trebuchet MS"/>
              <a:ea typeface="Trebuchet MS"/>
              <a:cs typeface="Trebuchet MS"/>
              <a:sym typeface="Trebuchet MS"/>
            </a:endParaRPr>
          </a:p>
          <a:p>
            <a:pPr marL="0" marR="0" lvl="0" indent="0" algn="l" rtl="0">
              <a:lnSpc>
                <a:spcPct val="100000"/>
              </a:lnSpc>
              <a:spcBef>
                <a:spcPts val="0"/>
              </a:spcBef>
              <a:spcAft>
                <a:spcPts val="0"/>
              </a:spcAft>
              <a:buClr>
                <a:schemeClr val="dk1"/>
              </a:buClr>
              <a:buSzPct val="25000"/>
              <a:buFont typeface="Trebuchet MS"/>
              <a:buNone/>
            </a:pPr>
            <a:r>
              <a:rPr lang="ja-JP" altLang="en-US" sz="3200" dirty="0" smtClean="0">
                <a:solidFill>
                  <a:schemeClr val="dk1"/>
                </a:solidFill>
                <a:latin typeface="Trebuchet MS"/>
                <a:ea typeface="Trebuchet MS"/>
                <a:cs typeface="Trebuchet MS"/>
                <a:sym typeface="Trebuchet MS"/>
              </a:rPr>
              <a:t>６：００　</a:t>
            </a:r>
            <a:r>
              <a:rPr lang="ja-JP" sz="3200" b="0" i="0" u="none" strike="noStrike" cap="none" dirty="0" smtClean="0">
                <a:solidFill>
                  <a:schemeClr val="dk1"/>
                </a:solidFill>
                <a:latin typeface="Trebuchet MS"/>
                <a:ea typeface="Trebuchet MS"/>
                <a:cs typeface="Trebuchet MS"/>
                <a:sym typeface="Trebuchet MS"/>
              </a:rPr>
              <a:t>起床</a:t>
            </a:r>
            <a:r>
              <a:rPr lang="ja-JP" sz="3200" b="0" i="0" u="none" strike="noStrike" cap="none" dirty="0">
                <a:solidFill>
                  <a:schemeClr val="dk1"/>
                </a:solidFill>
                <a:latin typeface="Trebuchet MS"/>
                <a:ea typeface="Trebuchet MS"/>
                <a:cs typeface="Trebuchet MS"/>
                <a:sym typeface="Trebuchet MS"/>
              </a:rPr>
              <a:t>・身支度・寺院の</a:t>
            </a:r>
            <a:r>
              <a:rPr lang="ja-JP" sz="3200" b="0" i="0" u="none" strike="noStrike" cap="none" dirty="0" smtClean="0">
                <a:solidFill>
                  <a:schemeClr val="dk1"/>
                </a:solidFill>
                <a:latin typeface="Trebuchet MS"/>
                <a:ea typeface="Trebuchet MS"/>
                <a:cs typeface="Trebuchet MS"/>
                <a:sym typeface="Trebuchet MS"/>
              </a:rPr>
              <a:t>門開け</a:t>
            </a:r>
            <a:r>
              <a:rPr lang="ja-JP" sz="3200" b="0" i="0" u="none" strike="noStrike" cap="none" dirty="0">
                <a:solidFill>
                  <a:schemeClr val="dk1"/>
                </a:solidFill>
                <a:latin typeface="Trebuchet MS"/>
                <a:ea typeface="Trebuchet MS"/>
                <a:cs typeface="Trebuchet MS"/>
                <a:sym typeface="Trebuchet MS"/>
              </a:rPr>
              <a:t>・</a:t>
            </a:r>
            <a:r>
              <a:rPr lang="ja-JP" sz="3200" b="0" i="0" u="none" strike="noStrike" cap="none" dirty="0" smtClean="0">
                <a:solidFill>
                  <a:schemeClr val="dk1"/>
                </a:solidFill>
                <a:latin typeface="Trebuchet MS"/>
                <a:ea typeface="Trebuchet MS"/>
                <a:cs typeface="Trebuchet MS"/>
                <a:sym typeface="Trebuchet MS"/>
              </a:rPr>
              <a:t>境内</a:t>
            </a:r>
            <a:r>
              <a:rPr lang="ja-JP" altLang="en-US" sz="3200" b="0" i="0" u="none" strike="noStrike" cap="none" dirty="0" smtClean="0">
                <a:solidFill>
                  <a:schemeClr val="dk1"/>
                </a:solidFill>
                <a:latin typeface="Trebuchet MS"/>
                <a:ea typeface="Trebuchet MS"/>
                <a:cs typeface="Trebuchet MS"/>
                <a:sym typeface="Trebuchet MS"/>
              </a:rPr>
              <a:t>の</a:t>
            </a:r>
            <a:r>
              <a:rPr lang="ja-JP" sz="3200" b="0" i="0" u="none" strike="noStrike" cap="none" dirty="0" smtClean="0">
                <a:solidFill>
                  <a:schemeClr val="dk1"/>
                </a:solidFill>
                <a:latin typeface="Trebuchet MS"/>
                <a:ea typeface="Trebuchet MS"/>
                <a:cs typeface="Trebuchet MS"/>
                <a:sym typeface="Trebuchet MS"/>
              </a:rPr>
              <a:t>清掃</a:t>
            </a:r>
            <a:endParaRPr lang="en-US" altLang="ja-JP" sz="3200" b="0" i="0" u="none" strike="noStrike" cap="none" dirty="0" smtClean="0">
              <a:solidFill>
                <a:schemeClr val="dk1"/>
              </a:solidFill>
              <a:latin typeface="Trebuchet MS"/>
              <a:ea typeface="Trebuchet MS"/>
              <a:cs typeface="Trebuchet MS"/>
              <a:sym typeface="Trebuchet MS"/>
            </a:endParaRPr>
          </a:p>
          <a:p>
            <a:pPr marL="0" marR="0" lvl="0" indent="0" algn="l" rtl="0">
              <a:lnSpc>
                <a:spcPct val="100000"/>
              </a:lnSpc>
              <a:spcBef>
                <a:spcPts val="0"/>
              </a:spcBef>
              <a:spcAft>
                <a:spcPts val="0"/>
              </a:spcAft>
              <a:buClr>
                <a:schemeClr val="dk1"/>
              </a:buClr>
              <a:buSzPct val="25000"/>
              <a:buFont typeface="Trebuchet MS"/>
              <a:buNone/>
            </a:pPr>
            <a:endParaRPr lang="en-US" altLang="ja-JP" sz="3200" b="0" i="0" u="none" strike="noStrike" cap="none" dirty="0" smtClean="0">
              <a:solidFill>
                <a:schemeClr val="dk1"/>
              </a:solidFill>
              <a:latin typeface="Trebuchet MS"/>
              <a:ea typeface="Trebuchet MS"/>
              <a:cs typeface="Trebuchet MS"/>
              <a:sym typeface="Trebuchet MS"/>
            </a:endParaRPr>
          </a:p>
          <a:p>
            <a:pPr marL="0" marR="0" lvl="0" indent="0" algn="l" rtl="0">
              <a:lnSpc>
                <a:spcPct val="100000"/>
              </a:lnSpc>
              <a:spcBef>
                <a:spcPts val="0"/>
              </a:spcBef>
              <a:spcAft>
                <a:spcPts val="0"/>
              </a:spcAft>
              <a:buClr>
                <a:schemeClr val="dk1"/>
              </a:buClr>
              <a:buSzPct val="25000"/>
              <a:buFont typeface="Trebuchet MS"/>
              <a:buNone/>
            </a:pPr>
            <a:r>
              <a:rPr lang="ja-JP" sz="3200" b="0" i="0" u="none" strike="noStrike" cap="none" dirty="0" smtClean="0">
                <a:solidFill>
                  <a:schemeClr val="dk1"/>
                </a:solidFill>
                <a:latin typeface="Trebuchet MS"/>
                <a:ea typeface="Trebuchet MS"/>
                <a:cs typeface="Trebuchet MS"/>
                <a:sym typeface="Trebuchet MS"/>
              </a:rPr>
              <a:t>６</a:t>
            </a:r>
            <a:r>
              <a:rPr lang="ja-JP" altLang="en-US" sz="3200" b="0" i="0" u="none" strike="noStrike" cap="none" dirty="0" smtClean="0">
                <a:solidFill>
                  <a:schemeClr val="dk1"/>
                </a:solidFill>
                <a:latin typeface="Trebuchet MS"/>
                <a:ea typeface="Trebuchet MS"/>
                <a:cs typeface="Trebuchet MS"/>
                <a:sym typeface="Trebuchet MS"/>
              </a:rPr>
              <a:t>：</a:t>
            </a:r>
            <a:r>
              <a:rPr lang="ja-JP" sz="3200" b="0" i="0" u="none" strike="noStrike" cap="none" dirty="0" smtClean="0">
                <a:solidFill>
                  <a:schemeClr val="dk1"/>
                </a:solidFill>
                <a:latin typeface="Trebuchet MS"/>
                <a:ea typeface="Trebuchet MS"/>
                <a:cs typeface="Trebuchet MS"/>
                <a:sym typeface="Trebuchet MS"/>
              </a:rPr>
              <a:t>４５</a:t>
            </a:r>
            <a:r>
              <a:rPr lang="ja-JP" altLang="en-US" sz="3200" b="0" i="0" u="none" strike="noStrike" cap="none" dirty="0" smtClean="0">
                <a:solidFill>
                  <a:schemeClr val="dk1"/>
                </a:solidFill>
                <a:latin typeface="Trebuchet MS"/>
                <a:ea typeface="Trebuchet MS"/>
                <a:cs typeface="Trebuchet MS"/>
                <a:sym typeface="Trebuchet MS"/>
              </a:rPr>
              <a:t>　</a:t>
            </a:r>
            <a:r>
              <a:rPr lang="ja-JP" sz="3200" b="0" i="0" u="none" strike="noStrike" cap="none" dirty="0" smtClean="0">
                <a:solidFill>
                  <a:schemeClr val="dk1"/>
                </a:solidFill>
                <a:latin typeface="Trebuchet MS"/>
                <a:ea typeface="Trebuchet MS"/>
                <a:cs typeface="Trebuchet MS"/>
                <a:sym typeface="Trebuchet MS"/>
              </a:rPr>
              <a:t>朝</a:t>
            </a:r>
            <a:r>
              <a:rPr lang="ja-JP" sz="3200" b="0" i="0" u="none" strike="noStrike" cap="none" dirty="0">
                <a:solidFill>
                  <a:schemeClr val="dk1"/>
                </a:solidFill>
                <a:latin typeface="Trebuchet MS"/>
                <a:ea typeface="Trebuchet MS"/>
                <a:cs typeface="Trebuchet MS"/>
                <a:sym typeface="Trebuchet MS"/>
              </a:rPr>
              <a:t>の読経を行う・朝食（精進料理）</a:t>
            </a:r>
            <a:r>
              <a:rPr lang="ja-JP" sz="3200" b="0" i="0" u="none" strike="noStrike" cap="none" dirty="0" smtClean="0">
                <a:solidFill>
                  <a:schemeClr val="dk1"/>
                </a:solidFill>
                <a:latin typeface="Trebuchet MS"/>
                <a:ea typeface="Trebuchet MS"/>
                <a:cs typeface="Trebuchet MS"/>
                <a:sym typeface="Trebuchet MS"/>
              </a:rPr>
              <a:t>など</a:t>
            </a:r>
            <a:endParaRPr lang="en-US" altLang="ja-JP" sz="3200" b="0" i="0" u="none" strike="noStrike" cap="none" dirty="0" smtClean="0">
              <a:solidFill>
                <a:schemeClr val="dk1"/>
              </a:solidFill>
              <a:latin typeface="Trebuchet MS"/>
              <a:ea typeface="Trebuchet MS"/>
              <a:cs typeface="Trebuchet MS"/>
              <a:sym typeface="Trebuchet MS"/>
            </a:endParaRPr>
          </a:p>
          <a:p>
            <a:pPr marL="0" marR="0" lvl="0" indent="0" algn="l" rtl="0">
              <a:lnSpc>
                <a:spcPct val="100000"/>
              </a:lnSpc>
              <a:spcBef>
                <a:spcPts val="0"/>
              </a:spcBef>
              <a:spcAft>
                <a:spcPts val="0"/>
              </a:spcAft>
              <a:buClr>
                <a:schemeClr val="dk1"/>
              </a:buClr>
              <a:buSzPct val="25000"/>
              <a:buFont typeface="Trebuchet MS"/>
              <a:buNone/>
            </a:pPr>
            <a:endParaRPr lang="en-US" altLang="ja-JP" sz="3200" dirty="0">
              <a:solidFill>
                <a:schemeClr val="dk1"/>
              </a:solidFill>
              <a:latin typeface="Trebuchet MS"/>
              <a:ea typeface="Trebuchet MS"/>
              <a:cs typeface="Trebuchet MS"/>
              <a:sym typeface="Trebuchet MS"/>
            </a:endParaRPr>
          </a:p>
          <a:p>
            <a:pPr marL="0" marR="0" lvl="0" indent="0" algn="l" rtl="0">
              <a:lnSpc>
                <a:spcPct val="100000"/>
              </a:lnSpc>
              <a:spcBef>
                <a:spcPts val="0"/>
              </a:spcBef>
              <a:spcAft>
                <a:spcPts val="0"/>
              </a:spcAft>
              <a:buClr>
                <a:schemeClr val="dk1"/>
              </a:buClr>
              <a:buSzPct val="25000"/>
              <a:buFont typeface="Trebuchet MS"/>
              <a:buNone/>
            </a:pPr>
            <a:r>
              <a:rPr lang="ja-JP" altLang="en-US" sz="3200" dirty="0">
                <a:solidFill>
                  <a:schemeClr val="dk1"/>
                </a:solidFill>
                <a:latin typeface="Trebuchet MS"/>
                <a:ea typeface="Trebuchet MS"/>
                <a:cs typeface="Trebuchet MS"/>
                <a:sym typeface="Trebuchet MS"/>
              </a:rPr>
              <a:t>　</a:t>
            </a:r>
            <a:r>
              <a:rPr lang="ja-JP" altLang="en-US" sz="3200" dirty="0" smtClean="0">
                <a:solidFill>
                  <a:schemeClr val="dk1"/>
                </a:solidFill>
                <a:latin typeface="Trebuchet MS"/>
                <a:ea typeface="Trebuchet MS"/>
                <a:cs typeface="Trebuchet MS"/>
                <a:sym typeface="Trebuchet MS"/>
              </a:rPr>
              <a:t>　　　　</a:t>
            </a:r>
            <a:endParaRPr lang="en-US" altLang="ja-JP" sz="3200" dirty="0" smtClean="0">
              <a:solidFill>
                <a:schemeClr val="dk1"/>
              </a:solidFill>
              <a:latin typeface="Trebuchet MS"/>
              <a:ea typeface="Trebuchet MS"/>
              <a:cs typeface="Trebuchet MS"/>
              <a:sym typeface="Trebuchet MS"/>
            </a:endParaRPr>
          </a:p>
          <a:p>
            <a:pPr marL="0" marR="0" lvl="0" indent="0" algn="l" rtl="0">
              <a:lnSpc>
                <a:spcPct val="100000"/>
              </a:lnSpc>
              <a:spcBef>
                <a:spcPts val="0"/>
              </a:spcBef>
              <a:spcAft>
                <a:spcPts val="0"/>
              </a:spcAft>
              <a:buClr>
                <a:schemeClr val="dk1"/>
              </a:buClr>
              <a:buSzPct val="25000"/>
              <a:buFont typeface="Trebuchet MS"/>
              <a:buNone/>
            </a:pPr>
            <a:r>
              <a:rPr lang="ja-JP" altLang="en-US" sz="3200" b="0" i="0" u="none" strike="noStrike" cap="none" dirty="0">
                <a:solidFill>
                  <a:schemeClr val="dk1"/>
                </a:solidFill>
                <a:latin typeface="Trebuchet MS"/>
                <a:ea typeface="Trebuchet MS"/>
                <a:cs typeface="Trebuchet MS"/>
                <a:sym typeface="Trebuchet MS"/>
              </a:rPr>
              <a:t>　</a:t>
            </a:r>
            <a:r>
              <a:rPr lang="ja-JP" altLang="en-US" sz="3200" b="0" i="0" u="none" strike="noStrike" cap="none" dirty="0" smtClean="0">
                <a:solidFill>
                  <a:schemeClr val="dk1"/>
                </a:solidFill>
                <a:latin typeface="Trebuchet MS"/>
                <a:ea typeface="Trebuchet MS"/>
                <a:cs typeface="Trebuchet MS"/>
                <a:sym typeface="Trebuchet MS"/>
              </a:rPr>
              <a:t>　　　</a:t>
            </a:r>
            <a:r>
              <a:rPr lang="ja-JP" altLang="en-US" sz="4000" b="0" i="0" u="none" strike="noStrike" cap="none" dirty="0" smtClean="0">
                <a:solidFill>
                  <a:srgbClr val="FF0000"/>
                </a:solidFill>
                <a:latin typeface="Trebuchet MS"/>
                <a:ea typeface="Trebuchet MS"/>
                <a:cs typeface="Trebuchet MS"/>
                <a:sym typeface="Trebuchet MS"/>
              </a:rPr>
              <a:t>他の参加者と交流できる</a:t>
            </a:r>
            <a:endParaRPr lang="en-US" altLang="ja-JP" sz="4000" b="0" i="0" u="none" strike="noStrike" cap="none" dirty="0" smtClean="0">
              <a:solidFill>
                <a:srgbClr val="FF0000"/>
              </a:solidFill>
              <a:latin typeface="Trebuchet MS"/>
              <a:ea typeface="Trebuchet MS"/>
              <a:cs typeface="Trebuchet MS"/>
              <a:sym typeface="Trebuchet MS"/>
            </a:endParaRPr>
          </a:p>
          <a:p>
            <a:pPr marL="0" marR="0" lvl="0" indent="0" algn="l" rtl="0">
              <a:lnSpc>
                <a:spcPct val="100000"/>
              </a:lnSpc>
              <a:spcBef>
                <a:spcPts val="0"/>
              </a:spcBef>
              <a:spcAft>
                <a:spcPts val="0"/>
              </a:spcAft>
              <a:buClr>
                <a:schemeClr val="dk1"/>
              </a:buClr>
              <a:buSzPct val="25000"/>
              <a:buFont typeface="Trebuchet MS"/>
              <a:buNone/>
            </a:pPr>
            <a:endParaRPr lang="en-US" altLang="ja-JP" sz="3200" dirty="0">
              <a:solidFill>
                <a:schemeClr val="dk1"/>
              </a:solidFill>
              <a:latin typeface="Trebuchet MS"/>
              <a:ea typeface="Trebuchet MS"/>
              <a:cs typeface="Trebuchet MS"/>
              <a:sym typeface="Trebuchet MS"/>
            </a:endParaRPr>
          </a:p>
          <a:p>
            <a:pPr marL="0" marR="0" lvl="0" indent="0" algn="l" rtl="0">
              <a:lnSpc>
                <a:spcPct val="100000"/>
              </a:lnSpc>
              <a:spcBef>
                <a:spcPts val="0"/>
              </a:spcBef>
              <a:spcAft>
                <a:spcPts val="0"/>
              </a:spcAft>
              <a:buClr>
                <a:schemeClr val="dk1"/>
              </a:buClr>
              <a:buSzPct val="25000"/>
              <a:buFont typeface="Trebuchet MS"/>
              <a:buNone/>
            </a:pPr>
            <a:endParaRPr lang="ja-JP" sz="3200" b="0" i="0" u="none" strike="noStrike" cap="none" dirty="0">
              <a:solidFill>
                <a:schemeClr val="dk1"/>
              </a:solidFill>
              <a:latin typeface="Trebuchet MS"/>
              <a:ea typeface="Trebuchet MS"/>
              <a:cs typeface="Trebuchet MS"/>
              <a:sym typeface="Trebuchet MS"/>
            </a:endParaRPr>
          </a:p>
        </p:txBody>
      </p:sp>
      <p:sp>
        <p:nvSpPr>
          <p:cNvPr id="2" name="下矢印 1"/>
          <p:cNvSpPr/>
          <p:nvPr/>
        </p:nvSpPr>
        <p:spPr>
          <a:xfrm>
            <a:off x="5008970" y="4652921"/>
            <a:ext cx="1027690" cy="54216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22">
                                            <p:txEl>
                                              <p:pRg st="3" end="3"/>
                                            </p:txEl>
                                          </p:spTgt>
                                        </p:tgtEl>
                                        <p:attrNameLst>
                                          <p:attrName>style.visibility</p:attrName>
                                        </p:attrNameLst>
                                      </p:cBhvr>
                                      <p:to>
                                        <p:strVal val="visible"/>
                                      </p:to>
                                    </p:set>
                                    <p:animEffect transition="in" filter="wipe(down)">
                                      <p:cBhvr>
                                        <p:cTn id="7" dur="500"/>
                                        <p:tgtEl>
                                          <p:spTgt spid="122">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22">
                                            <p:txEl>
                                              <p:pRg st="5" end="5"/>
                                            </p:txEl>
                                          </p:spTgt>
                                        </p:tgtEl>
                                        <p:attrNameLst>
                                          <p:attrName>style.visibility</p:attrName>
                                        </p:attrNameLst>
                                      </p:cBhvr>
                                      <p:to>
                                        <p:strVal val="visible"/>
                                      </p:to>
                                    </p:set>
                                    <p:animEffect transition="in" filter="wipe(down)">
                                      <p:cBhvr>
                                        <p:cTn id="12" dur="500"/>
                                        <p:tgtEl>
                                          <p:spTgt spid="122">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nodeType="clickEffect">
                                  <p:stCondLst>
                                    <p:cond delay="0"/>
                                  </p:stCondLst>
                                  <p:childTnLst>
                                    <p:set>
                                      <p:cBhvr>
                                        <p:cTn id="16" dur="1" fill="hold">
                                          <p:stCondLst>
                                            <p:cond delay="0"/>
                                          </p:stCondLst>
                                        </p:cTn>
                                        <p:tgtEl>
                                          <p:spTgt spid="122">
                                            <p:txEl>
                                              <p:pRg st="8" end="8"/>
                                            </p:txEl>
                                          </p:spTgt>
                                        </p:tgtEl>
                                        <p:attrNameLst>
                                          <p:attrName>style.visibility</p:attrName>
                                        </p:attrNameLst>
                                      </p:cBhvr>
                                      <p:to>
                                        <p:strVal val="visible"/>
                                      </p:to>
                                    </p:set>
                                    <p:anim calcmode="lin" valueType="num">
                                      <p:cBhvr>
                                        <p:cTn id="17" dur="500" fill="hold"/>
                                        <p:tgtEl>
                                          <p:spTgt spid="122">
                                            <p:txEl>
                                              <p:pRg st="8" end="8"/>
                                            </p:txEl>
                                          </p:spTgt>
                                        </p:tgtEl>
                                        <p:attrNameLst>
                                          <p:attrName>ppt_w</p:attrName>
                                        </p:attrNameLst>
                                      </p:cBhvr>
                                      <p:tavLst>
                                        <p:tav tm="0">
                                          <p:val>
                                            <p:fltVal val="0"/>
                                          </p:val>
                                        </p:tav>
                                        <p:tav tm="100000">
                                          <p:val>
                                            <p:strVal val="#ppt_w"/>
                                          </p:val>
                                        </p:tav>
                                      </p:tavLst>
                                    </p:anim>
                                    <p:anim calcmode="lin" valueType="num">
                                      <p:cBhvr>
                                        <p:cTn id="18" dur="500" fill="hold"/>
                                        <p:tgtEl>
                                          <p:spTgt spid="122">
                                            <p:txEl>
                                              <p:pRg st="8" end="8"/>
                                            </p:txEl>
                                          </p:spTgt>
                                        </p:tgtEl>
                                        <p:attrNameLst>
                                          <p:attrName>ppt_h</p:attrName>
                                        </p:attrNameLst>
                                      </p:cBhvr>
                                      <p:tavLst>
                                        <p:tav tm="0">
                                          <p:val>
                                            <p:fltVal val="0"/>
                                          </p:val>
                                        </p:tav>
                                        <p:tav tm="100000">
                                          <p:val>
                                            <p:strVal val="#ppt_h"/>
                                          </p:val>
                                        </p:tav>
                                      </p:tavLst>
                                    </p:anim>
                                    <p:animEffect transition="in" filter="fade">
                                      <p:cBhvr>
                                        <p:cTn id="19" dur="500"/>
                                        <p:tgtEl>
                                          <p:spTgt spid="12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Shape 127"/>
          <p:cNvSpPr/>
          <p:nvPr/>
        </p:nvSpPr>
        <p:spPr>
          <a:xfrm>
            <a:off x="4297494" y="2245491"/>
            <a:ext cx="3847379" cy="2165841"/>
          </a:xfrm>
          <a:prstGeom prst="ellipse">
            <a:avLst/>
          </a:prstGeom>
          <a:solidFill>
            <a:schemeClr val="accent1"/>
          </a:solidFill>
          <a:ln w="19050" cap="rnd" cmpd="sng">
            <a:solidFill>
              <a:srgbClr val="698D1B"/>
            </a:solidFill>
            <a:prstDash val="solid"/>
            <a:round/>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chemeClr val="dk1"/>
              </a:buClr>
              <a:buSzPct val="25000"/>
              <a:buFont typeface="Trebuchet MS"/>
              <a:buNone/>
            </a:pPr>
            <a:r>
              <a:rPr lang="ja-JP" sz="6600" b="0" i="0" u="none" strike="noStrike" cap="none">
                <a:solidFill>
                  <a:schemeClr val="dk1"/>
                </a:solidFill>
                <a:latin typeface="Trebuchet MS"/>
                <a:ea typeface="Trebuchet MS"/>
                <a:cs typeface="Trebuchet MS"/>
                <a:sym typeface="Trebuchet MS"/>
              </a:rPr>
              <a:t>寺巡り</a:t>
            </a:r>
          </a:p>
        </p:txBody>
      </p:sp>
      <p:sp>
        <p:nvSpPr>
          <p:cNvPr id="128" name="Shape 128"/>
          <p:cNvSpPr/>
          <p:nvPr/>
        </p:nvSpPr>
        <p:spPr>
          <a:xfrm>
            <a:off x="8144874" y="3060501"/>
            <a:ext cx="741872" cy="449652"/>
          </a:xfrm>
          <a:prstGeom prst="rightArrow">
            <a:avLst>
              <a:gd name="adj1" fmla="val 50000"/>
              <a:gd name="adj2" fmla="val 50000"/>
            </a:avLst>
          </a:prstGeom>
          <a:solidFill>
            <a:schemeClr val="accent1"/>
          </a:solidFill>
          <a:ln w="19050" cap="rnd" cmpd="sng">
            <a:solidFill>
              <a:srgbClr val="698D1B"/>
            </a:solidFill>
            <a:prstDash val="solid"/>
            <a:round/>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800" b="0" i="0" u="none" strike="noStrike" cap="none">
              <a:solidFill>
                <a:schemeClr val="lt1"/>
              </a:solidFill>
              <a:latin typeface="Trebuchet MS"/>
              <a:ea typeface="Trebuchet MS"/>
              <a:cs typeface="Trebuchet MS"/>
              <a:sym typeface="Trebuchet MS"/>
            </a:endParaRPr>
          </a:p>
        </p:txBody>
      </p:sp>
      <p:sp>
        <p:nvSpPr>
          <p:cNvPr id="129" name="Shape 129"/>
          <p:cNvSpPr/>
          <p:nvPr/>
        </p:nvSpPr>
        <p:spPr>
          <a:xfrm rot="10800000">
            <a:off x="3460732" y="3041630"/>
            <a:ext cx="836762" cy="487393"/>
          </a:xfrm>
          <a:prstGeom prst="rightArrow">
            <a:avLst>
              <a:gd name="adj1" fmla="val 50000"/>
              <a:gd name="adj2" fmla="val 50000"/>
            </a:avLst>
          </a:prstGeom>
          <a:solidFill>
            <a:schemeClr val="accent1"/>
          </a:solidFill>
          <a:ln w="19050" cap="rnd" cmpd="sng">
            <a:solidFill>
              <a:srgbClr val="698D1B"/>
            </a:solidFill>
            <a:prstDash val="solid"/>
            <a:round/>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800" b="0" i="0" u="none" strike="noStrike" cap="none">
              <a:solidFill>
                <a:schemeClr val="lt1"/>
              </a:solidFill>
              <a:latin typeface="Trebuchet MS"/>
              <a:ea typeface="Trebuchet MS"/>
              <a:cs typeface="Trebuchet MS"/>
              <a:sym typeface="Trebuchet MS"/>
            </a:endParaRPr>
          </a:p>
        </p:txBody>
      </p:sp>
      <p:sp>
        <p:nvSpPr>
          <p:cNvPr id="130" name="Shape 130"/>
          <p:cNvSpPr/>
          <p:nvPr/>
        </p:nvSpPr>
        <p:spPr>
          <a:xfrm rot="5400000">
            <a:off x="5820048" y="4644705"/>
            <a:ext cx="802257" cy="483078"/>
          </a:xfrm>
          <a:prstGeom prst="rightArrow">
            <a:avLst>
              <a:gd name="adj1" fmla="val 50000"/>
              <a:gd name="adj2" fmla="val 50000"/>
            </a:avLst>
          </a:prstGeom>
          <a:solidFill>
            <a:schemeClr val="accent1"/>
          </a:solidFill>
          <a:ln w="19050" cap="rnd" cmpd="sng">
            <a:solidFill>
              <a:srgbClr val="698D1B"/>
            </a:solidFill>
            <a:prstDash val="solid"/>
            <a:round/>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800" b="0" i="0" u="none" strike="noStrike" cap="none">
              <a:solidFill>
                <a:schemeClr val="lt1"/>
              </a:solidFill>
              <a:latin typeface="Trebuchet MS"/>
              <a:ea typeface="Trebuchet MS"/>
              <a:cs typeface="Trebuchet MS"/>
              <a:sym typeface="Trebuchet MS"/>
            </a:endParaRPr>
          </a:p>
        </p:txBody>
      </p:sp>
      <p:sp>
        <p:nvSpPr>
          <p:cNvPr id="131" name="Shape 131"/>
          <p:cNvSpPr/>
          <p:nvPr/>
        </p:nvSpPr>
        <p:spPr>
          <a:xfrm rot="-5400000">
            <a:off x="5827859" y="1536843"/>
            <a:ext cx="786653" cy="483075"/>
          </a:xfrm>
          <a:prstGeom prst="rightArrow">
            <a:avLst>
              <a:gd name="adj1" fmla="val 50000"/>
              <a:gd name="adj2" fmla="val 50000"/>
            </a:avLst>
          </a:prstGeom>
          <a:solidFill>
            <a:schemeClr val="accent1"/>
          </a:solidFill>
          <a:ln w="19050" cap="rnd" cmpd="sng">
            <a:solidFill>
              <a:srgbClr val="698D1B"/>
            </a:solidFill>
            <a:prstDash val="solid"/>
            <a:round/>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0000"/>
              </a:buClr>
              <a:buFont typeface="Arial"/>
              <a:buNone/>
            </a:pPr>
            <a:endParaRPr sz="1800" b="0" i="0" u="none" strike="noStrike" cap="none">
              <a:solidFill>
                <a:schemeClr val="lt1"/>
              </a:solidFill>
              <a:latin typeface="Trebuchet MS"/>
              <a:ea typeface="Trebuchet MS"/>
              <a:cs typeface="Trebuchet MS"/>
              <a:sym typeface="Trebuchet MS"/>
            </a:endParaRPr>
          </a:p>
        </p:txBody>
      </p:sp>
      <p:sp>
        <p:nvSpPr>
          <p:cNvPr id="132" name="Shape 132"/>
          <p:cNvSpPr/>
          <p:nvPr/>
        </p:nvSpPr>
        <p:spPr>
          <a:xfrm>
            <a:off x="250368" y="2245491"/>
            <a:ext cx="3210363" cy="2117166"/>
          </a:xfrm>
          <a:prstGeom prst="ellipse">
            <a:avLst/>
          </a:prstGeom>
          <a:solidFill>
            <a:schemeClr val="accent1"/>
          </a:solidFill>
          <a:ln w="19050" cap="rnd" cmpd="sng">
            <a:solidFill>
              <a:srgbClr val="698D1B"/>
            </a:solidFill>
            <a:prstDash val="solid"/>
            <a:round/>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2F5496"/>
              </a:buClr>
              <a:buSzPct val="25000"/>
              <a:buFont typeface="Trebuchet MS"/>
              <a:buNone/>
            </a:pPr>
            <a:r>
              <a:rPr lang="ja-JP" sz="3600" b="0" i="0" u="none" strike="noStrike" cap="none">
                <a:solidFill>
                  <a:srgbClr val="2F5496"/>
                </a:solidFill>
                <a:latin typeface="Trebuchet MS"/>
                <a:ea typeface="Trebuchet MS"/>
                <a:cs typeface="Trebuchet MS"/>
                <a:sym typeface="Trebuchet MS"/>
              </a:rPr>
              <a:t>スタンプラリー</a:t>
            </a:r>
          </a:p>
        </p:txBody>
      </p:sp>
      <p:sp>
        <p:nvSpPr>
          <p:cNvPr id="133" name="Shape 133"/>
          <p:cNvSpPr/>
          <p:nvPr/>
        </p:nvSpPr>
        <p:spPr>
          <a:xfrm>
            <a:off x="4953098" y="5287373"/>
            <a:ext cx="2536162" cy="1476559"/>
          </a:xfrm>
          <a:prstGeom prst="ellipse">
            <a:avLst/>
          </a:prstGeom>
          <a:solidFill>
            <a:schemeClr val="accent1"/>
          </a:solidFill>
          <a:ln w="19050" cap="rnd" cmpd="sng">
            <a:solidFill>
              <a:srgbClr val="698D1B"/>
            </a:solidFill>
            <a:prstDash val="solid"/>
            <a:round/>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0070C0"/>
              </a:buClr>
              <a:buSzPct val="25000"/>
              <a:buFont typeface="Trebuchet MS"/>
              <a:buNone/>
            </a:pPr>
            <a:r>
              <a:rPr lang="ja-JP" sz="2800" b="0" i="0" u="none" strike="noStrike" cap="none">
                <a:solidFill>
                  <a:srgbClr val="0070C0"/>
                </a:solidFill>
                <a:latin typeface="Trebuchet MS"/>
                <a:ea typeface="Trebuchet MS"/>
                <a:cs typeface="Trebuchet MS"/>
                <a:sym typeface="Trebuchet MS"/>
              </a:rPr>
              <a:t>宿泊体験</a:t>
            </a:r>
          </a:p>
        </p:txBody>
      </p:sp>
      <p:sp>
        <p:nvSpPr>
          <p:cNvPr id="134" name="Shape 134"/>
          <p:cNvSpPr/>
          <p:nvPr/>
        </p:nvSpPr>
        <p:spPr>
          <a:xfrm>
            <a:off x="8886746" y="2245492"/>
            <a:ext cx="3086420" cy="2079668"/>
          </a:xfrm>
          <a:prstGeom prst="ellipse">
            <a:avLst/>
          </a:prstGeom>
          <a:solidFill>
            <a:schemeClr val="accent1"/>
          </a:solidFill>
          <a:ln w="19050" cap="rnd" cmpd="sng">
            <a:solidFill>
              <a:srgbClr val="698D1B"/>
            </a:solidFill>
            <a:prstDash val="solid"/>
            <a:round/>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FF0000"/>
              </a:buClr>
              <a:buSzPct val="25000"/>
              <a:buFont typeface="Trebuchet MS"/>
              <a:buNone/>
            </a:pPr>
            <a:r>
              <a:rPr lang="ja-JP" sz="4000" b="0" i="0" u="none" strike="noStrike" cap="none">
                <a:solidFill>
                  <a:srgbClr val="FF0000"/>
                </a:solidFill>
                <a:latin typeface="Trebuchet MS"/>
                <a:ea typeface="Trebuchet MS"/>
                <a:cs typeface="Trebuchet MS"/>
                <a:sym typeface="Trebuchet MS"/>
              </a:rPr>
              <a:t>寺離れ改善</a:t>
            </a:r>
          </a:p>
        </p:txBody>
      </p:sp>
      <p:sp>
        <p:nvSpPr>
          <p:cNvPr id="135" name="Shape 135"/>
          <p:cNvSpPr/>
          <p:nvPr/>
        </p:nvSpPr>
        <p:spPr>
          <a:xfrm>
            <a:off x="4953096" y="0"/>
            <a:ext cx="2536165" cy="1369449"/>
          </a:xfrm>
          <a:prstGeom prst="ellipse">
            <a:avLst/>
          </a:prstGeom>
          <a:solidFill>
            <a:schemeClr val="accent1"/>
          </a:solidFill>
          <a:ln w="19050" cap="rnd" cmpd="sng">
            <a:solidFill>
              <a:srgbClr val="698D1B"/>
            </a:solidFill>
            <a:prstDash val="solid"/>
            <a:round/>
            <a:headEnd type="none" w="med" len="med"/>
            <a:tailEnd type="none" w="med" len="med"/>
          </a:ln>
        </p:spPr>
        <p:txBody>
          <a:bodyPr lIns="91425" tIns="45700" rIns="91425" bIns="45700" anchor="ctr" anchorCtr="0">
            <a:noAutofit/>
          </a:bodyPr>
          <a:lstStyle/>
          <a:p>
            <a:pPr marL="0" marR="0" lvl="0" indent="0" algn="ctr" rtl="0">
              <a:lnSpc>
                <a:spcPct val="100000"/>
              </a:lnSpc>
              <a:spcBef>
                <a:spcPts val="0"/>
              </a:spcBef>
              <a:spcAft>
                <a:spcPts val="0"/>
              </a:spcAft>
              <a:buClr>
                <a:srgbClr val="FFFF00"/>
              </a:buClr>
              <a:buSzPct val="25000"/>
              <a:buFont typeface="Trebuchet MS"/>
              <a:buNone/>
            </a:pPr>
            <a:r>
              <a:rPr lang="ja-JP" sz="2800" b="0" i="0" u="none" strike="noStrike" cap="none">
                <a:solidFill>
                  <a:srgbClr val="FFFF00"/>
                </a:solidFill>
                <a:latin typeface="Trebuchet MS"/>
                <a:ea typeface="Trebuchet MS"/>
                <a:cs typeface="Trebuchet MS"/>
                <a:sym typeface="Trebuchet MS"/>
              </a:rPr>
              <a:t>経済効果</a:t>
            </a:r>
          </a:p>
        </p:txBody>
      </p:sp>
      <p:sp>
        <p:nvSpPr>
          <p:cNvPr id="136" name="Shape 136"/>
          <p:cNvSpPr/>
          <p:nvPr/>
        </p:nvSpPr>
        <p:spPr>
          <a:xfrm>
            <a:off x="2" y="0"/>
            <a:ext cx="12191998" cy="6858000"/>
          </a:xfrm>
          <a:prstGeom prst="roundRect">
            <a:avLst>
              <a:gd name="adj" fmla="val 16667"/>
            </a:avLst>
          </a:prstGeom>
          <a:blipFill rotWithShape="1">
            <a:blip r:embed="rId3">
              <a:alphaModFix/>
            </a:blip>
            <a:tile tx="0" ty="0" sx="100000" sy="100000" flip="none" algn="tl"/>
          </a:blipFill>
          <a:ln w="19050" cap="rnd" cmpd="sng">
            <a:solidFill>
              <a:srgbClr val="698D1B"/>
            </a:solidFill>
            <a:prstDash val="solid"/>
            <a:round/>
            <a:headEnd type="none" w="med" len="med"/>
            <a:tailEnd type="none" w="med" len="med"/>
          </a:ln>
        </p:spPr>
        <p:txBody>
          <a:bodyPr lIns="91425" tIns="45700" rIns="91425" bIns="45700" anchor="ctr" anchorCtr="0">
            <a:noAutofit/>
          </a:bodyPr>
          <a:lstStyle/>
          <a:p>
            <a:pPr lvl="0" algn="ctr">
              <a:buClr>
                <a:schemeClr val="dk1"/>
              </a:buClr>
              <a:buSzPct val="25000"/>
            </a:pPr>
            <a:r>
              <a:rPr lang="ja-JP" sz="6600" b="0" i="0" u="none" strike="noStrike" cap="none" dirty="0" smtClean="0">
                <a:solidFill>
                  <a:schemeClr val="dk1"/>
                </a:solidFill>
                <a:latin typeface="Trebuchet MS"/>
                <a:ea typeface="Trebuchet MS"/>
                <a:cs typeface="Trebuchet MS"/>
                <a:sym typeface="Trebuchet MS"/>
              </a:rPr>
              <a:t>多く</a:t>
            </a:r>
            <a:r>
              <a:rPr lang="ja-JP" sz="6600" b="0" i="0" u="none" strike="noStrike" cap="none" dirty="0">
                <a:solidFill>
                  <a:schemeClr val="dk1"/>
                </a:solidFill>
                <a:latin typeface="Trebuchet MS"/>
                <a:ea typeface="Trebuchet MS"/>
                <a:cs typeface="Trebuchet MS"/>
                <a:sym typeface="Trebuchet MS"/>
              </a:rPr>
              <a:t>寺巡り</a:t>
            </a:r>
            <a:r>
              <a:rPr lang="ja-JP" sz="6600" b="0" i="0" u="none" strike="noStrike" cap="none" dirty="0" smtClean="0">
                <a:solidFill>
                  <a:schemeClr val="dk1"/>
                </a:solidFill>
                <a:latin typeface="Trebuchet MS"/>
                <a:ea typeface="Trebuchet MS"/>
                <a:cs typeface="Trebuchet MS"/>
                <a:sym typeface="Trebuchet MS"/>
              </a:rPr>
              <a:t>を</a:t>
            </a:r>
            <a:r>
              <a:rPr lang="ja-JP" altLang="en-US" sz="6600" b="0" i="0" u="none" strike="noStrike" cap="none" dirty="0" smtClean="0">
                <a:solidFill>
                  <a:schemeClr val="dk1"/>
                </a:solidFill>
                <a:latin typeface="Trebuchet MS"/>
                <a:ea typeface="Trebuchet MS"/>
                <a:cs typeface="Trebuchet MS"/>
                <a:sym typeface="Trebuchet MS"/>
              </a:rPr>
              <a:t>した</a:t>
            </a:r>
            <a:r>
              <a:rPr lang="ja-JP" altLang="en-US" sz="6600" dirty="0" smtClean="0">
                <a:solidFill>
                  <a:schemeClr val="dk1"/>
                </a:solidFill>
                <a:latin typeface="Trebuchet MS"/>
                <a:ea typeface="Trebuchet MS"/>
                <a:cs typeface="Trebuchet MS"/>
                <a:sym typeface="Trebuchet MS"/>
              </a:rPr>
              <a:t>上</a:t>
            </a:r>
            <a:r>
              <a:rPr lang="ja-JP" altLang="en-US" sz="6600" dirty="0" smtClean="0">
                <a:solidFill>
                  <a:schemeClr val="dk1"/>
                </a:solidFill>
                <a:latin typeface="Trebuchet MS"/>
                <a:ea typeface="Trebuchet MS"/>
                <a:cs typeface="Trebuchet MS"/>
                <a:sym typeface="Trebuchet MS"/>
              </a:rPr>
              <a:t>位の方</a:t>
            </a:r>
            <a:r>
              <a:rPr lang="ja-JP" altLang="en-US" sz="6600" dirty="0" smtClean="0">
                <a:solidFill>
                  <a:schemeClr val="dk1"/>
                </a:solidFill>
                <a:latin typeface="Trebuchet MS"/>
                <a:ea typeface="Trebuchet MS"/>
                <a:cs typeface="Trebuchet MS"/>
                <a:sym typeface="Trebuchet MS"/>
              </a:rPr>
              <a:t>は</a:t>
            </a:r>
            <a:r>
              <a:rPr lang="ja-JP" sz="6600" b="0" i="0" u="none" strike="noStrike" cap="none" dirty="0" smtClean="0">
                <a:solidFill>
                  <a:srgbClr val="FF0000"/>
                </a:solidFill>
                <a:latin typeface="Trebuchet MS"/>
                <a:ea typeface="Trebuchet MS"/>
                <a:cs typeface="Trebuchet MS"/>
                <a:sym typeface="Trebuchet MS"/>
              </a:rPr>
              <a:t>豪華景品</a:t>
            </a:r>
            <a:r>
              <a:rPr lang="ja-JP" altLang="en-US" sz="6600" dirty="0">
                <a:solidFill>
                  <a:schemeClr val="dk1"/>
                </a:solidFill>
                <a:latin typeface="Trebuchet MS"/>
                <a:ea typeface="Trebuchet MS"/>
                <a:cs typeface="Trebuchet MS"/>
                <a:sym typeface="Trebuchet MS"/>
              </a:rPr>
              <a:t>を</a:t>
            </a:r>
            <a:r>
              <a:rPr lang="ja-JP" sz="6600" b="0" i="0" u="none" strike="noStrike" cap="none" dirty="0" smtClean="0">
                <a:solidFill>
                  <a:schemeClr val="dk1"/>
                </a:solidFill>
                <a:latin typeface="Trebuchet MS"/>
                <a:ea typeface="Trebuchet MS"/>
                <a:cs typeface="Trebuchet MS"/>
                <a:sym typeface="Trebuchet MS"/>
              </a:rPr>
              <a:t>ＧＥＴ</a:t>
            </a:r>
            <a:endParaRPr lang="ja-JP" sz="6600" b="0" i="0" u="none" strike="noStrike" cap="none" dirty="0">
              <a:solidFill>
                <a:schemeClr val="dk1"/>
              </a:solidFill>
              <a:latin typeface="Trebuchet MS"/>
              <a:ea typeface="Trebuchet MS"/>
              <a:cs typeface="Trebuchet MS"/>
              <a:sym typeface="Trebuchet M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6"/>
                                        </p:tgtEl>
                                        <p:attrNameLst>
                                          <p:attrName>style.visibility</p:attrName>
                                        </p:attrNameLst>
                                      </p:cBhvr>
                                      <p:to>
                                        <p:strVal val="visible"/>
                                      </p:to>
                                    </p:set>
                                    <p:animEffect transition="in" filter="fade">
                                      <p:cBhvr>
                                        <p:cTn id="7" dur="500"/>
                                        <p:tgtEl>
                                          <p:spTgt spid="1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Shape 141"/>
          <p:cNvSpPr txBox="1">
            <a:spLocks noGrp="1"/>
          </p:cNvSpPr>
          <p:nvPr>
            <p:ph type="ctrTitle"/>
          </p:nvPr>
        </p:nvSpPr>
        <p:spPr>
          <a:xfrm>
            <a:off x="3717064" y="-32613"/>
            <a:ext cx="3497020" cy="1218521"/>
          </a:xfrm>
          <a:prstGeom prst="rect">
            <a:avLst/>
          </a:prstGeom>
          <a:noFill/>
          <a:ln>
            <a:noFill/>
          </a:ln>
        </p:spPr>
        <p:txBody>
          <a:bodyPr lIns="91425" tIns="45700" rIns="91425" bIns="45700" anchor="b" anchorCtr="0">
            <a:noAutofit/>
          </a:bodyPr>
          <a:lstStyle/>
          <a:p>
            <a:pPr marL="0" marR="0" lvl="0" indent="0" algn="l" rtl="0">
              <a:lnSpc>
                <a:spcPct val="90000"/>
              </a:lnSpc>
              <a:spcBef>
                <a:spcPts val="0"/>
              </a:spcBef>
              <a:buClr>
                <a:schemeClr val="accent1"/>
              </a:buClr>
              <a:buSzPct val="25000"/>
              <a:buFont typeface="Trebuchet MS"/>
              <a:buNone/>
            </a:pPr>
            <a:r>
              <a:rPr lang="ja-JP" sz="8000" b="0" i="0" u="none" strike="noStrike" cap="none">
                <a:solidFill>
                  <a:schemeClr val="accent1"/>
                </a:solidFill>
                <a:latin typeface="Trebuchet MS"/>
                <a:ea typeface="Trebuchet MS"/>
                <a:cs typeface="Trebuchet MS"/>
                <a:sym typeface="Trebuchet MS"/>
              </a:rPr>
              <a:t>新規性</a:t>
            </a:r>
          </a:p>
        </p:txBody>
      </p:sp>
      <p:sp>
        <p:nvSpPr>
          <p:cNvPr id="142" name="Shape 142"/>
          <p:cNvSpPr txBox="1"/>
          <p:nvPr/>
        </p:nvSpPr>
        <p:spPr>
          <a:xfrm>
            <a:off x="392394" y="1399200"/>
            <a:ext cx="3766649" cy="156031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00B0F0"/>
              </a:buClr>
              <a:buSzPct val="25000"/>
              <a:buFont typeface="Trebuchet MS"/>
              <a:buNone/>
            </a:pPr>
            <a:r>
              <a:rPr lang="ja-JP" sz="6600" b="0" i="0" u="none" strike="noStrike" cap="none">
                <a:solidFill>
                  <a:srgbClr val="00B0F0"/>
                </a:solidFill>
                <a:latin typeface="Trebuchet MS"/>
                <a:ea typeface="Trebuchet MS"/>
                <a:cs typeface="Trebuchet MS"/>
                <a:sym typeface="Trebuchet MS"/>
              </a:rPr>
              <a:t>スポーツ</a:t>
            </a:r>
          </a:p>
        </p:txBody>
      </p:sp>
      <p:sp>
        <p:nvSpPr>
          <p:cNvPr id="143" name="Shape 143"/>
          <p:cNvSpPr txBox="1"/>
          <p:nvPr/>
        </p:nvSpPr>
        <p:spPr>
          <a:xfrm>
            <a:off x="1693574" y="2615381"/>
            <a:ext cx="1424300" cy="1294838"/>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Trebuchet MS"/>
              <a:buNone/>
            </a:pPr>
            <a:r>
              <a:rPr lang="ja-JP" sz="8800" b="1" i="0" u="none" strike="noStrike" cap="none">
                <a:solidFill>
                  <a:schemeClr val="dk1"/>
                </a:solidFill>
                <a:latin typeface="Trebuchet MS"/>
                <a:ea typeface="Trebuchet MS"/>
                <a:cs typeface="Trebuchet MS"/>
                <a:sym typeface="Trebuchet MS"/>
              </a:rPr>
              <a:t>×</a:t>
            </a:r>
          </a:p>
        </p:txBody>
      </p:sp>
      <p:sp>
        <p:nvSpPr>
          <p:cNvPr id="144" name="Shape 144"/>
          <p:cNvSpPr txBox="1"/>
          <p:nvPr/>
        </p:nvSpPr>
        <p:spPr>
          <a:xfrm>
            <a:off x="1416608" y="4175691"/>
            <a:ext cx="1580569" cy="1560308"/>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92D050"/>
              </a:buClr>
              <a:buSzPct val="25000"/>
              <a:buFont typeface="Trebuchet MS"/>
              <a:buNone/>
            </a:pPr>
            <a:r>
              <a:rPr lang="ja-JP" sz="8800" b="0" i="0" u="none" strike="noStrike" cap="none">
                <a:solidFill>
                  <a:srgbClr val="92D050"/>
                </a:solidFill>
                <a:latin typeface="Trebuchet MS"/>
                <a:ea typeface="Trebuchet MS"/>
                <a:cs typeface="Trebuchet MS"/>
                <a:sym typeface="Trebuchet MS"/>
              </a:rPr>
              <a:t>寺</a:t>
            </a:r>
          </a:p>
        </p:txBody>
      </p:sp>
      <p:sp>
        <p:nvSpPr>
          <p:cNvPr id="145" name="Shape 145"/>
          <p:cNvSpPr txBox="1"/>
          <p:nvPr/>
        </p:nvSpPr>
        <p:spPr>
          <a:xfrm>
            <a:off x="4806812" y="2802223"/>
            <a:ext cx="1317523" cy="1107995"/>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000000"/>
              </a:buClr>
              <a:buSzPct val="25000"/>
              <a:buFont typeface="Arial"/>
              <a:buNone/>
            </a:pPr>
            <a:r>
              <a:rPr lang="ja-JP" sz="6600" b="0" i="0" u="none" strike="noStrike" cap="none">
                <a:solidFill>
                  <a:srgbClr val="000000"/>
                </a:solidFill>
                <a:latin typeface="Arial"/>
                <a:ea typeface="Arial"/>
                <a:cs typeface="Arial"/>
                <a:sym typeface="Arial"/>
              </a:rPr>
              <a:t>＝</a:t>
            </a:r>
          </a:p>
        </p:txBody>
      </p:sp>
      <p:sp>
        <p:nvSpPr>
          <p:cNvPr id="146" name="Shape 146"/>
          <p:cNvSpPr txBox="1"/>
          <p:nvPr/>
        </p:nvSpPr>
        <p:spPr>
          <a:xfrm>
            <a:off x="6449960" y="1907457"/>
            <a:ext cx="5368413" cy="3046988"/>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00B0F0"/>
              </a:buClr>
              <a:buSzPct val="25000"/>
              <a:buFont typeface="Arial"/>
              <a:buNone/>
            </a:pPr>
            <a:r>
              <a:rPr lang="ja-JP" sz="9600" b="0" i="0" u="none" strike="noStrike" cap="none">
                <a:solidFill>
                  <a:srgbClr val="00B0F0"/>
                </a:solidFill>
                <a:latin typeface="Arial"/>
                <a:ea typeface="Arial"/>
                <a:cs typeface="Arial"/>
                <a:sym typeface="Arial"/>
              </a:rPr>
              <a:t>輪</a:t>
            </a:r>
            <a:r>
              <a:rPr lang="ja-JP" sz="9600" b="0" i="0" u="none" strike="noStrike" cap="none">
                <a:solidFill>
                  <a:srgbClr val="000000"/>
                </a:solidFill>
                <a:latin typeface="Arial"/>
                <a:ea typeface="Arial"/>
                <a:cs typeface="Arial"/>
                <a:sym typeface="Arial"/>
              </a:rPr>
              <a:t>(</a:t>
            </a:r>
            <a:r>
              <a:rPr lang="ja-JP" sz="9600" b="0" i="0" u="none" strike="noStrike" cap="none">
                <a:solidFill>
                  <a:srgbClr val="92D050"/>
                </a:solidFill>
                <a:latin typeface="Arial"/>
                <a:ea typeface="Arial"/>
                <a:cs typeface="Arial"/>
                <a:sym typeface="Arial"/>
              </a:rPr>
              <a:t>和</a:t>
            </a:r>
            <a:r>
              <a:rPr lang="ja-JP" sz="9600" b="0" i="0" u="none" strike="noStrike" cap="none">
                <a:solidFill>
                  <a:srgbClr val="000000"/>
                </a:solidFill>
                <a:latin typeface="Arial"/>
                <a:ea typeface="Arial"/>
                <a:cs typeface="Arial"/>
                <a:sym typeface="Arial"/>
              </a:rPr>
              <a:t>)が広がる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6"/>
                                        </p:tgtEl>
                                        <p:attrNameLst>
                                          <p:attrName>style.visibility</p:attrName>
                                        </p:attrNameLst>
                                      </p:cBhvr>
                                      <p:to>
                                        <p:strVal val="visible"/>
                                      </p:to>
                                    </p:set>
                                    <p:animEffect transition="in" filter="fade">
                                      <p:cBhvr>
                                        <p:cTn id="7" dur="500"/>
                                        <p:tgtEl>
                                          <p:spTgt spid="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Shape 151"/>
          <p:cNvSpPr txBox="1"/>
          <p:nvPr/>
        </p:nvSpPr>
        <p:spPr>
          <a:xfrm>
            <a:off x="968344" y="317022"/>
            <a:ext cx="3348016" cy="1256138"/>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accent1"/>
              </a:buClr>
              <a:buSzPct val="25000"/>
              <a:buFont typeface="Trebuchet MS"/>
              <a:buNone/>
            </a:pPr>
            <a:r>
              <a:rPr lang="ja-JP" sz="8000" b="0" i="0" u="none" strike="noStrike" cap="none">
                <a:solidFill>
                  <a:schemeClr val="accent1"/>
                </a:solidFill>
                <a:latin typeface="Trebuchet MS"/>
                <a:ea typeface="Trebuchet MS"/>
                <a:cs typeface="Trebuchet MS"/>
                <a:sym typeface="Trebuchet MS"/>
              </a:rPr>
              <a:t>新規性</a:t>
            </a:r>
          </a:p>
        </p:txBody>
      </p:sp>
      <p:sp>
        <p:nvSpPr>
          <p:cNvPr id="152" name="Shape 152"/>
          <p:cNvSpPr txBox="1"/>
          <p:nvPr/>
        </p:nvSpPr>
        <p:spPr>
          <a:xfrm>
            <a:off x="840258" y="1689022"/>
            <a:ext cx="11351742" cy="2135726"/>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Trebuchet MS"/>
              <a:buNone/>
            </a:pPr>
            <a:r>
              <a:rPr lang="ja-JP" sz="4800" b="0" i="0" u="none" strike="noStrike" cap="none" dirty="0">
                <a:solidFill>
                  <a:schemeClr val="dk1"/>
                </a:solidFill>
                <a:latin typeface="Trebuchet MS"/>
                <a:ea typeface="Trebuchet MS"/>
                <a:cs typeface="Trebuchet MS"/>
                <a:sym typeface="Trebuchet MS"/>
              </a:rPr>
              <a:t>・観光にスポットを当てた提携</a:t>
            </a:r>
          </a:p>
          <a:p>
            <a:pPr marL="0" marR="0" lvl="0" indent="0" algn="l" rtl="0">
              <a:lnSpc>
                <a:spcPct val="100000"/>
              </a:lnSpc>
              <a:spcBef>
                <a:spcPts val="0"/>
              </a:spcBef>
              <a:spcAft>
                <a:spcPts val="0"/>
              </a:spcAft>
              <a:buClr>
                <a:schemeClr val="dk1"/>
              </a:buClr>
              <a:buSzPct val="25000"/>
              <a:buFont typeface="Trebuchet MS"/>
              <a:buNone/>
            </a:pPr>
            <a:r>
              <a:rPr lang="ja-JP" sz="4800" b="0" i="0" u="none" strike="noStrike" cap="none" dirty="0">
                <a:solidFill>
                  <a:schemeClr val="dk1"/>
                </a:solidFill>
                <a:latin typeface="Trebuchet MS"/>
                <a:ea typeface="Trebuchet MS"/>
                <a:cs typeface="Trebuchet MS"/>
                <a:sym typeface="Trebuchet MS"/>
              </a:rPr>
              <a:t>　寺内での宿泊＆近辺の飲食店と連携</a:t>
            </a:r>
            <a:r>
              <a:rPr lang="ja-JP" sz="4400" b="0" i="0" u="none" strike="noStrike" cap="none" dirty="0">
                <a:solidFill>
                  <a:schemeClr val="dk1"/>
                </a:solidFill>
                <a:latin typeface="Trebuchet MS"/>
                <a:ea typeface="Trebuchet MS"/>
                <a:cs typeface="Trebuchet MS"/>
                <a:sym typeface="Trebuchet MS"/>
              </a:rPr>
              <a:t>　</a:t>
            </a:r>
          </a:p>
        </p:txBody>
      </p:sp>
      <p:sp>
        <p:nvSpPr>
          <p:cNvPr id="153" name="Shape 153"/>
          <p:cNvSpPr txBox="1"/>
          <p:nvPr/>
        </p:nvSpPr>
        <p:spPr>
          <a:xfrm>
            <a:off x="840258" y="4085494"/>
            <a:ext cx="10938787" cy="242346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Trebuchet MS"/>
              <a:buNone/>
            </a:pPr>
            <a:r>
              <a:rPr lang="ja-JP" sz="4800" b="0" i="0" u="none" strike="noStrike" cap="none" dirty="0">
                <a:solidFill>
                  <a:schemeClr val="dk1"/>
                </a:solidFill>
                <a:latin typeface="Trebuchet MS"/>
                <a:ea typeface="Trebuchet MS"/>
                <a:cs typeface="Trebuchet MS"/>
                <a:sym typeface="Trebuchet MS"/>
              </a:rPr>
              <a:t>・仏教系大学とWMGの連携</a:t>
            </a:r>
          </a:p>
          <a:p>
            <a:pPr marL="0" marR="0" lvl="0" indent="0" algn="l" rtl="0">
              <a:lnSpc>
                <a:spcPct val="100000"/>
              </a:lnSpc>
              <a:spcBef>
                <a:spcPts val="0"/>
              </a:spcBef>
              <a:spcAft>
                <a:spcPts val="0"/>
              </a:spcAft>
              <a:buClr>
                <a:schemeClr val="dk1"/>
              </a:buClr>
              <a:buSzPct val="25000"/>
              <a:buFont typeface="Trebuchet MS"/>
              <a:buNone/>
            </a:pPr>
            <a:r>
              <a:rPr lang="ja-JP" sz="4800" b="0" i="0" u="none" strike="noStrike" cap="none" dirty="0">
                <a:solidFill>
                  <a:schemeClr val="dk1"/>
                </a:solidFill>
                <a:latin typeface="Trebuchet MS"/>
                <a:ea typeface="Trebuchet MS"/>
                <a:cs typeface="Trebuchet MS"/>
                <a:sym typeface="Trebuchet MS"/>
              </a:rPr>
              <a:t>　寺に詳しい大学生が観光客を引率</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288</TotalTime>
  <Words>458</Words>
  <Application>Microsoft Office PowerPoint</Application>
  <PresentationFormat>ワイド画面</PresentationFormat>
  <Paragraphs>121</Paragraphs>
  <Slides>20</Slides>
  <Notes>19</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20</vt:i4>
      </vt:variant>
    </vt:vector>
  </HeadingPairs>
  <TitlesOfParts>
    <vt:vector size="26" baseType="lpstr">
      <vt:lpstr>ＭＳ Ｐゴシック</vt:lpstr>
      <vt:lpstr>Noto Sans Symbols</vt:lpstr>
      <vt:lpstr>Arial</vt:lpstr>
      <vt:lpstr>Calibri</vt:lpstr>
      <vt:lpstr>Trebuchet MS</vt:lpstr>
      <vt:lpstr>Office テーマ</vt:lpstr>
      <vt:lpstr>寺巡りによる日本の古き良き文化の普及</vt:lpstr>
      <vt:lpstr>PowerPoint プレゼンテーション</vt:lpstr>
      <vt:lpstr>内容</vt:lpstr>
      <vt:lpstr>１．プラン</vt:lpstr>
      <vt:lpstr>PowerPoint プレゼンテーション</vt:lpstr>
      <vt:lpstr>PowerPoint プレゼンテーション</vt:lpstr>
      <vt:lpstr>PowerPoint プレゼンテーション</vt:lpstr>
      <vt:lpstr>新規性</vt:lpstr>
      <vt:lpstr>PowerPoint プレゼンテーション</vt:lpstr>
      <vt:lpstr>PowerPoint プレゼンテーション</vt:lpstr>
      <vt:lpstr>お寺の現状</vt:lpstr>
      <vt:lpstr>PowerPoint プレゼンテーション</vt:lpstr>
      <vt:lpstr>大会コンセプト</vt:lpstr>
      <vt:lpstr>３．実現するためには 　①必要なこと </vt:lpstr>
      <vt:lpstr>②問題点</vt:lpstr>
      <vt:lpstr>③問題に対応するために</vt:lpstr>
      <vt:lpstr>４．経済効果</vt:lpstr>
      <vt:lpstr> ５．まとめ</vt:lpstr>
      <vt:lpstr>ご清聴、ありがとうございました</vt:lpstr>
      <vt:lpstr>参考文献</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寺巡りによる日本の古き良き文化の普及</dc:title>
  <dc:creator>竹内　剛志</dc:creator>
  <cp:lastModifiedBy>髙田　幸佑</cp:lastModifiedBy>
  <cp:revision>27</cp:revision>
  <dcterms:modified xsi:type="dcterms:W3CDTF">2017-01-26T08:59:01Z</dcterms:modified>
</cp:coreProperties>
</file>