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70" r:id="rId4"/>
    <p:sldId id="258" r:id="rId5"/>
    <p:sldId id="271" r:id="rId6"/>
    <p:sldId id="275" r:id="rId7"/>
    <p:sldId id="272" r:id="rId8"/>
    <p:sldId id="261" r:id="rId9"/>
    <p:sldId id="264" r:id="rId10"/>
    <p:sldId id="276" r:id="rId11"/>
    <p:sldId id="265" r:id="rId12"/>
    <p:sldId id="266" r:id="rId13"/>
    <p:sldId id="273" r:id="rId14"/>
    <p:sldId id="274" r:id="rId15"/>
    <p:sldId id="268" r:id="rId16"/>
  </p:sldIdLst>
  <p:sldSz cx="12192000" cy="6858000"/>
  <p:notesSz cx="67945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304"/>
    <a:srgbClr val="FBA305"/>
    <a:srgbClr val="FFFF66"/>
    <a:srgbClr val="FF3300"/>
    <a:srgbClr val="CCFFCC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63" d="100"/>
          <a:sy n="63" d="100"/>
        </p:scale>
        <p:origin x="3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ABB49-D318-4321-ACE4-719312E43155}" type="doc">
      <dgm:prSet loTypeId="urn:microsoft.com/office/officeart/2005/8/layout/vList3" loCatId="picture" qsTypeId="urn:microsoft.com/office/officeart/2005/8/quickstyle/simple5" qsCatId="simple" csTypeId="urn:microsoft.com/office/officeart/2005/8/colors/accent1_2" csCatId="accent1" phldr="1"/>
      <dgm:spPr/>
    </dgm:pt>
    <dgm:pt modelId="{6237448B-48E4-4E70-9540-355925211DD7}">
      <dgm:prSet phldrT="[テキスト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dirty="0" smtClean="0"/>
            <a:t>栄養バランスが良い</a:t>
          </a:r>
          <a:endParaRPr kumimoji="1" lang="ja-JP" altLang="en-US" dirty="0"/>
        </a:p>
      </dgm:t>
    </dgm:pt>
    <dgm:pt modelId="{5362411D-0B8D-4D72-B07F-EC1BAB41975C}" type="parTrans" cxnId="{536C6729-2808-467A-9899-E1EF6A35B75E}">
      <dgm:prSet/>
      <dgm:spPr/>
      <dgm:t>
        <a:bodyPr/>
        <a:lstStyle/>
        <a:p>
          <a:endParaRPr kumimoji="1" lang="ja-JP" altLang="en-US"/>
        </a:p>
      </dgm:t>
    </dgm:pt>
    <dgm:pt modelId="{958F33F1-3A7F-4D24-A15A-958BD92DE088}" type="sibTrans" cxnId="{536C6729-2808-467A-9899-E1EF6A35B75E}">
      <dgm:prSet/>
      <dgm:spPr/>
      <dgm:t>
        <a:bodyPr/>
        <a:lstStyle/>
        <a:p>
          <a:endParaRPr kumimoji="1" lang="ja-JP" altLang="en-US"/>
        </a:p>
      </dgm:t>
    </dgm:pt>
    <dgm:pt modelId="{A664565E-329E-46A8-8773-9782AE22C79B}">
      <dgm:prSet phldrT="[テキスト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dirty="0" smtClean="0"/>
            <a:t>発酵食品が豊富</a:t>
          </a:r>
          <a:endParaRPr kumimoji="1" lang="ja-JP" altLang="en-US" dirty="0"/>
        </a:p>
      </dgm:t>
    </dgm:pt>
    <dgm:pt modelId="{A47C9E4F-8AD4-419F-B0AC-9CD6EECC3B76}" type="parTrans" cxnId="{0F78686F-DC42-4D8B-8CD7-8AF3AA24B3BA}">
      <dgm:prSet/>
      <dgm:spPr/>
      <dgm:t>
        <a:bodyPr/>
        <a:lstStyle/>
        <a:p>
          <a:endParaRPr kumimoji="1" lang="ja-JP" altLang="en-US"/>
        </a:p>
      </dgm:t>
    </dgm:pt>
    <dgm:pt modelId="{9BDA2510-BD66-477A-B2BE-B237FB3F2D22}" type="sibTrans" cxnId="{0F78686F-DC42-4D8B-8CD7-8AF3AA24B3BA}">
      <dgm:prSet/>
      <dgm:spPr/>
      <dgm:t>
        <a:bodyPr/>
        <a:lstStyle/>
        <a:p>
          <a:endParaRPr kumimoji="1" lang="ja-JP" altLang="en-US"/>
        </a:p>
      </dgm:t>
    </dgm:pt>
    <dgm:pt modelId="{C6AB409E-54B1-4A1B-B84D-C686F7B474AF}">
      <dgm:prSet phldrT="[テキスト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dirty="0" smtClean="0"/>
            <a:t>薄口の味付け</a:t>
          </a:r>
          <a:endParaRPr kumimoji="1" lang="ja-JP" altLang="en-US" dirty="0"/>
        </a:p>
      </dgm:t>
    </dgm:pt>
    <dgm:pt modelId="{1ABC64DD-973D-459D-9FA9-C2D0F1C987A6}" type="sibTrans" cxnId="{5084B728-A4E2-4F00-901F-45712C087341}">
      <dgm:prSet/>
      <dgm:spPr/>
      <dgm:t>
        <a:bodyPr/>
        <a:lstStyle/>
        <a:p>
          <a:endParaRPr kumimoji="1" lang="ja-JP" altLang="en-US"/>
        </a:p>
      </dgm:t>
    </dgm:pt>
    <dgm:pt modelId="{AF87C2AD-BD51-4907-B0CC-015D5260F8E9}" type="parTrans" cxnId="{5084B728-A4E2-4F00-901F-45712C087341}">
      <dgm:prSet/>
      <dgm:spPr/>
      <dgm:t>
        <a:bodyPr/>
        <a:lstStyle/>
        <a:p>
          <a:endParaRPr kumimoji="1" lang="ja-JP" altLang="en-US"/>
        </a:p>
      </dgm:t>
    </dgm:pt>
    <dgm:pt modelId="{5BD68208-2D6C-4B88-9590-4497B7FD14A8}" type="pres">
      <dgm:prSet presAssocID="{E23ABB49-D318-4321-ACE4-719312E43155}" presName="linearFlow" presStyleCnt="0">
        <dgm:presLayoutVars>
          <dgm:dir/>
          <dgm:resizeHandles val="exact"/>
        </dgm:presLayoutVars>
      </dgm:prSet>
      <dgm:spPr/>
    </dgm:pt>
    <dgm:pt modelId="{DF5B5D02-123A-48C4-9135-DF916CE723F3}" type="pres">
      <dgm:prSet presAssocID="{6237448B-48E4-4E70-9540-355925211DD7}" presName="composite" presStyleCnt="0"/>
      <dgm:spPr/>
    </dgm:pt>
    <dgm:pt modelId="{A564A3AD-DF30-4859-BDE0-BE3EA71C2724}" type="pres">
      <dgm:prSet presAssocID="{6237448B-48E4-4E70-9540-355925211DD7}" presName="imgShp" presStyleLbl="fgImgPlace1" presStyleIdx="0" presStyleCnt="3" custScaleX="164265" custScaleY="151826" custLinFactNeighborX="-25843" custLinFactNeighborY="-30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940055E-F693-47D1-8554-52EF17EFCB41}" type="pres">
      <dgm:prSet presAssocID="{6237448B-48E4-4E70-9540-355925211DD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5311488-13AA-47EB-B7EF-BD0E68CBCA18}" type="pres">
      <dgm:prSet presAssocID="{958F33F1-3A7F-4D24-A15A-958BD92DE088}" presName="spacing" presStyleCnt="0"/>
      <dgm:spPr/>
    </dgm:pt>
    <dgm:pt modelId="{F218D4B1-FB2C-404F-8B1B-50F6F1872FED}" type="pres">
      <dgm:prSet presAssocID="{C6AB409E-54B1-4A1B-B84D-C686F7B474AF}" presName="composite" presStyleCnt="0"/>
      <dgm:spPr/>
    </dgm:pt>
    <dgm:pt modelId="{6A718D67-3D0C-4E49-B7C4-BD25DEF5F92F}" type="pres">
      <dgm:prSet presAssocID="{C6AB409E-54B1-4A1B-B84D-C686F7B474AF}" presName="imgShp" presStyleLbl="fgImgPlace1" presStyleIdx="1" presStyleCnt="3" custScaleX="161233" custScaleY="163210" custLinFactNeighborX="-28808" custLinFactNeighborY="-19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5D9B715-C11B-4E8D-ACC2-FDC953A3E25C}" type="pres">
      <dgm:prSet presAssocID="{C6AB409E-54B1-4A1B-B84D-C686F7B474AF}" presName="txShp" presStyleLbl="node1" presStyleIdx="1" presStyleCnt="3" custLinFactNeighborX="222" custLinFactNeighborY="90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9F1F69F-C3DA-4CD2-BE02-FFD66315CC30}" type="pres">
      <dgm:prSet presAssocID="{1ABC64DD-973D-459D-9FA9-C2D0F1C987A6}" presName="spacing" presStyleCnt="0"/>
      <dgm:spPr/>
    </dgm:pt>
    <dgm:pt modelId="{FE40F5F6-18F9-47DC-817C-08C7476A8F13}" type="pres">
      <dgm:prSet presAssocID="{A664565E-329E-46A8-8773-9782AE22C79B}" presName="composite" presStyleCnt="0"/>
      <dgm:spPr/>
    </dgm:pt>
    <dgm:pt modelId="{60534BB4-BEF6-4AE3-AA30-EEB2CE42FF22}" type="pres">
      <dgm:prSet presAssocID="{A664565E-329E-46A8-8773-9782AE22C79B}" presName="imgShp" presStyleLbl="fgImgPlace1" presStyleIdx="2" presStyleCnt="3" custScaleX="161820" custScaleY="157789" custLinFactNeighborX="-28662" custLinFactNeighborY="1002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4B2AE8-1854-4526-A9E3-F5C6D6C38E3E}" type="pres">
      <dgm:prSet presAssocID="{A664565E-329E-46A8-8773-9782AE22C79B}" presName="txShp" presStyleLbl="node1" presStyleIdx="2" presStyleCnt="3" custLinFactNeighborY="1061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36C6729-2808-467A-9899-E1EF6A35B75E}" srcId="{E23ABB49-D318-4321-ACE4-719312E43155}" destId="{6237448B-48E4-4E70-9540-355925211DD7}" srcOrd="0" destOrd="0" parTransId="{5362411D-0B8D-4D72-B07F-EC1BAB41975C}" sibTransId="{958F33F1-3A7F-4D24-A15A-958BD92DE088}"/>
    <dgm:cxn modelId="{6E9B3E9D-C944-4F08-96EE-26D6C8E4D77F}" type="presOf" srcId="{C6AB409E-54B1-4A1B-B84D-C686F7B474AF}" destId="{75D9B715-C11B-4E8D-ACC2-FDC953A3E25C}" srcOrd="0" destOrd="0" presId="urn:microsoft.com/office/officeart/2005/8/layout/vList3"/>
    <dgm:cxn modelId="{C0FD60DD-B1FD-4B60-AC7A-E4F221A00555}" type="presOf" srcId="{E23ABB49-D318-4321-ACE4-719312E43155}" destId="{5BD68208-2D6C-4B88-9590-4497B7FD14A8}" srcOrd="0" destOrd="0" presId="urn:microsoft.com/office/officeart/2005/8/layout/vList3"/>
    <dgm:cxn modelId="{0F78686F-DC42-4D8B-8CD7-8AF3AA24B3BA}" srcId="{E23ABB49-D318-4321-ACE4-719312E43155}" destId="{A664565E-329E-46A8-8773-9782AE22C79B}" srcOrd="2" destOrd="0" parTransId="{A47C9E4F-8AD4-419F-B0AC-9CD6EECC3B76}" sibTransId="{9BDA2510-BD66-477A-B2BE-B237FB3F2D22}"/>
    <dgm:cxn modelId="{5084B728-A4E2-4F00-901F-45712C087341}" srcId="{E23ABB49-D318-4321-ACE4-719312E43155}" destId="{C6AB409E-54B1-4A1B-B84D-C686F7B474AF}" srcOrd="1" destOrd="0" parTransId="{AF87C2AD-BD51-4907-B0CC-015D5260F8E9}" sibTransId="{1ABC64DD-973D-459D-9FA9-C2D0F1C987A6}"/>
    <dgm:cxn modelId="{94A54273-5D77-4E48-863A-99EC6FF98E93}" type="presOf" srcId="{6237448B-48E4-4E70-9540-355925211DD7}" destId="{C940055E-F693-47D1-8554-52EF17EFCB41}" srcOrd="0" destOrd="0" presId="urn:microsoft.com/office/officeart/2005/8/layout/vList3"/>
    <dgm:cxn modelId="{4FB032F1-D9A9-4396-AC28-064D600A8017}" type="presOf" srcId="{A664565E-329E-46A8-8773-9782AE22C79B}" destId="{714B2AE8-1854-4526-A9E3-F5C6D6C38E3E}" srcOrd="0" destOrd="0" presId="urn:microsoft.com/office/officeart/2005/8/layout/vList3"/>
    <dgm:cxn modelId="{B3BDD057-D3C6-41AF-8437-126CBF9633BC}" type="presParOf" srcId="{5BD68208-2D6C-4B88-9590-4497B7FD14A8}" destId="{DF5B5D02-123A-48C4-9135-DF916CE723F3}" srcOrd="0" destOrd="0" presId="urn:microsoft.com/office/officeart/2005/8/layout/vList3"/>
    <dgm:cxn modelId="{64D3AC72-19E5-4746-8707-FA929E182F78}" type="presParOf" srcId="{DF5B5D02-123A-48C4-9135-DF916CE723F3}" destId="{A564A3AD-DF30-4859-BDE0-BE3EA71C2724}" srcOrd="0" destOrd="0" presId="urn:microsoft.com/office/officeart/2005/8/layout/vList3"/>
    <dgm:cxn modelId="{7FB205B8-A744-4ECA-A059-112EF7C7EA44}" type="presParOf" srcId="{DF5B5D02-123A-48C4-9135-DF916CE723F3}" destId="{C940055E-F693-47D1-8554-52EF17EFCB41}" srcOrd="1" destOrd="0" presId="urn:microsoft.com/office/officeart/2005/8/layout/vList3"/>
    <dgm:cxn modelId="{6EDEEFB1-D610-4F42-86EF-BFD6BDA2E60F}" type="presParOf" srcId="{5BD68208-2D6C-4B88-9590-4497B7FD14A8}" destId="{95311488-13AA-47EB-B7EF-BD0E68CBCA18}" srcOrd="1" destOrd="0" presId="urn:microsoft.com/office/officeart/2005/8/layout/vList3"/>
    <dgm:cxn modelId="{A1344913-2A7E-461A-8987-51386B5D1204}" type="presParOf" srcId="{5BD68208-2D6C-4B88-9590-4497B7FD14A8}" destId="{F218D4B1-FB2C-404F-8B1B-50F6F1872FED}" srcOrd="2" destOrd="0" presId="urn:microsoft.com/office/officeart/2005/8/layout/vList3"/>
    <dgm:cxn modelId="{CE286DB8-8889-4BF0-AE54-D9B0C811AAA9}" type="presParOf" srcId="{F218D4B1-FB2C-404F-8B1B-50F6F1872FED}" destId="{6A718D67-3D0C-4E49-B7C4-BD25DEF5F92F}" srcOrd="0" destOrd="0" presId="urn:microsoft.com/office/officeart/2005/8/layout/vList3"/>
    <dgm:cxn modelId="{22483776-8293-474B-87B1-241918FC7154}" type="presParOf" srcId="{F218D4B1-FB2C-404F-8B1B-50F6F1872FED}" destId="{75D9B715-C11B-4E8D-ACC2-FDC953A3E25C}" srcOrd="1" destOrd="0" presId="urn:microsoft.com/office/officeart/2005/8/layout/vList3"/>
    <dgm:cxn modelId="{2402C27B-07E3-4C7E-86D5-31C8381E8A48}" type="presParOf" srcId="{5BD68208-2D6C-4B88-9590-4497B7FD14A8}" destId="{C9F1F69F-C3DA-4CD2-BE02-FFD66315CC30}" srcOrd="3" destOrd="0" presId="urn:microsoft.com/office/officeart/2005/8/layout/vList3"/>
    <dgm:cxn modelId="{DF00B30E-1D71-4E94-828B-64BEE7B9A874}" type="presParOf" srcId="{5BD68208-2D6C-4B88-9590-4497B7FD14A8}" destId="{FE40F5F6-18F9-47DC-817C-08C7476A8F13}" srcOrd="4" destOrd="0" presId="urn:microsoft.com/office/officeart/2005/8/layout/vList3"/>
    <dgm:cxn modelId="{DD9D76E0-7208-4DAD-B952-665B19E17F82}" type="presParOf" srcId="{FE40F5F6-18F9-47DC-817C-08C7476A8F13}" destId="{60534BB4-BEF6-4AE3-AA30-EEB2CE42FF22}" srcOrd="0" destOrd="0" presId="urn:microsoft.com/office/officeart/2005/8/layout/vList3"/>
    <dgm:cxn modelId="{E470DF9A-0963-4777-82E9-765893786366}" type="presParOf" srcId="{FE40F5F6-18F9-47DC-817C-08C7476A8F13}" destId="{714B2AE8-1854-4526-A9E3-F5C6D6C38E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ED17B-6CDC-4F0C-9737-4CACD756DECE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32B1019-C2E2-4665-B684-39402BD48C68}">
      <dgm:prSet phldrT="[テキスト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dirty="0" smtClean="0"/>
            <a:t>低脂肪、低カロリー</a:t>
          </a:r>
          <a:endParaRPr kumimoji="1" lang="ja-JP" altLang="en-US" dirty="0"/>
        </a:p>
      </dgm:t>
    </dgm:pt>
    <dgm:pt modelId="{959A3016-3702-4195-8159-8A23D324222A}" type="parTrans" cxnId="{DB9A4754-4F97-4002-BCC8-E653C79B353A}">
      <dgm:prSet/>
      <dgm:spPr/>
      <dgm:t>
        <a:bodyPr/>
        <a:lstStyle/>
        <a:p>
          <a:endParaRPr kumimoji="1" lang="ja-JP" altLang="en-US"/>
        </a:p>
      </dgm:t>
    </dgm:pt>
    <dgm:pt modelId="{48B253DD-2927-40DF-9500-489041914770}" type="sibTrans" cxnId="{DB9A4754-4F97-4002-BCC8-E653C79B353A}">
      <dgm:prSet/>
      <dgm:spPr/>
      <dgm:t>
        <a:bodyPr/>
        <a:lstStyle/>
        <a:p>
          <a:endParaRPr kumimoji="1" lang="ja-JP" altLang="en-US"/>
        </a:p>
      </dgm:t>
    </dgm:pt>
    <dgm:pt modelId="{2CA860E1-DCB5-4D80-914F-46646655DF3D}">
      <dgm:prSet phldrT="[テキスト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dirty="0" smtClean="0"/>
            <a:t>生の食材を食べる</a:t>
          </a:r>
          <a:endParaRPr kumimoji="1" lang="ja-JP" altLang="en-US" dirty="0"/>
        </a:p>
      </dgm:t>
    </dgm:pt>
    <dgm:pt modelId="{223E950C-4512-4B18-B950-41B8440C4CE7}" type="parTrans" cxnId="{7D64F156-1F81-4B8B-B5A1-5107E9CFB150}">
      <dgm:prSet/>
      <dgm:spPr/>
      <dgm:t>
        <a:bodyPr/>
        <a:lstStyle/>
        <a:p>
          <a:endParaRPr kumimoji="1" lang="ja-JP" altLang="en-US"/>
        </a:p>
      </dgm:t>
    </dgm:pt>
    <dgm:pt modelId="{284147A4-09F4-4013-AC5F-FBDBB100FB32}" type="sibTrans" cxnId="{7D64F156-1F81-4B8B-B5A1-5107E9CFB150}">
      <dgm:prSet/>
      <dgm:spPr/>
      <dgm:t>
        <a:bodyPr/>
        <a:lstStyle/>
        <a:p>
          <a:endParaRPr kumimoji="1" lang="ja-JP" altLang="en-US"/>
        </a:p>
      </dgm:t>
    </dgm:pt>
    <dgm:pt modelId="{F74495C7-7E8B-4C95-BDB0-4036448BFC0F}" type="pres">
      <dgm:prSet presAssocID="{EA8ED17B-6CDC-4F0C-9737-4CACD756DECE}" presName="linearFlow" presStyleCnt="0">
        <dgm:presLayoutVars>
          <dgm:dir/>
          <dgm:resizeHandles val="exact"/>
        </dgm:presLayoutVars>
      </dgm:prSet>
      <dgm:spPr/>
    </dgm:pt>
    <dgm:pt modelId="{2EAA7094-830F-47CD-BCA2-E504A8D7284B}" type="pres">
      <dgm:prSet presAssocID="{432B1019-C2E2-4665-B684-39402BD48C68}" presName="composite" presStyleCnt="0"/>
      <dgm:spPr/>
    </dgm:pt>
    <dgm:pt modelId="{E16C77C0-91C3-44E6-A792-0BFFC2B16611}" type="pres">
      <dgm:prSet presAssocID="{432B1019-C2E2-4665-B684-39402BD48C68}" presName="imgShp" presStyleLbl="fgImgPlace1" presStyleIdx="0" presStyleCnt="2" custScaleX="149879" custScaleY="14048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243B0EEF-C344-4F86-9668-04F017A3CA02}" type="pres">
      <dgm:prSet presAssocID="{432B1019-C2E2-4665-B684-39402BD48C68}" presName="txShp" presStyleLbl="node1" presStyleIdx="0" presStyleCnt="2" custLinFactNeighborX="-235" custLinFactNeighborY="183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8938CB1-9602-43AC-9A2D-BBAB32D9513F}" type="pres">
      <dgm:prSet presAssocID="{48B253DD-2927-40DF-9500-489041914770}" presName="spacing" presStyleCnt="0"/>
      <dgm:spPr/>
    </dgm:pt>
    <dgm:pt modelId="{5B6A0F7C-A1E1-436B-991D-8F8FFA41C60C}" type="pres">
      <dgm:prSet presAssocID="{2CA860E1-DCB5-4D80-914F-46646655DF3D}" presName="composite" presStyleCnt="0"/>
      <dgm:spPr/>
    </dgm:pt>
    <dgm:pt modelId="{DC538424-2091-429C-A302-86BD26CB99AA}" type="pres">
      <dgm:prSet presAssocID="{2CA860E1-DCB5-4D80-914F-46646655DF3D}" presName="imgShp" presStyleLbl="fgImgPlace1" presStyleIdx="1" presStyleCnt="2" custScaleX="143443" custScaleY="13949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AF76D5E-A6C0-46F7-9565-D868411D19E7}" type="pres">
      <dgm:prSet presAssocID="{2CA860E1-DCB5-4D80-914F-46646655DF3D}" presName="txShp" presStyleLbl="node1" presStyleIdx="1" presStyleCnt="2" custScaleY="10618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DA8BA47-6D03-461F-98FF-D1D788B7C914}" type="presOf" srcId="{2CA860E1-DCB5-4D80-914F-46646655DF3D}" destId="{0AF76D5E-A6C0-46F7-9565-D868411D19E7}" srcOrd="0" destOrd="0" presId="urn:microsoft.com/office/officeart/2005/8/layout/vList3"/>
    <dgm:cxn modelId="{7D64F156-1F81-4B8B-B5A1-5107E9CFB150}" srcId="{EA8ED17B-6CDC-4F0C-9737-4CACD756DECE}" destId="{2CA860E1-DCB5-4D80-914F-46646655DF3D}" srcOrd="1" destOrd="0" parTransId="{223E950C-4512-4B18-B950-41B8440C4CE7}" sibTransId="{284147A4-09F4-4013-AC5F-FBDBB100FB32}"/>
    <dgm:cxn modelId="{2042DC65-7CAA-40CC-9FB1-34EED64180F3}" type="presOf" srcId="{432B1019-C2E2-4665-B684-39402BD48C68}" destId="{243B0EEF-C344-4F86-9668-04F017A3CA02}" srcOrd="0" destOrd="0" presId="urn:microsoft.com/office/officeart/2005/8/layout/vList3"/>
    <dgm:cxn modelId="{B13A4198-D725-41B1-BB0E-0DE978B7362B}" type="presOf" srcId="{EA8ED17B-6CDC-4F0C-9737-4CACD756DECE}" destId="{F74495C7-7E8B-4C95-BDB0-4036448BFC0F}" srcOrd="0" destOrd="0" presId="urn:microsoft.com/office/officeart/2005/8/layout/vList3"/>
    <dgm:cxn modelId="{DB9A4754-4F97-4002-BCC8-E653C79B353A}" srcId="{EA8ED17B-6CDC-4F0C-9737-4CACD756DECE}" destId="{432B1019-C2E2-4665-B684-39402BD48C68}" srcOrd="0" destOrd="0" parTransId="{959A3016-3702-4195-8159-8A23D324222A}" sibTransId="{48B253DD-2927-40DF-9500-489041914770}"/>
    <dgm:cxn modelId="{622B5600-EBA9-4AD3-8FCE-621044DCEE8A}" type="presParOf" srcId="{F74495C7-7E8B-4C95-BDB0-4036448BFC0F}" destId="{2EAA7094-830F-47CD-BCA2-E504A8D7284B}" srcOrd="0" destOrd="0" presId="urn:microsoft.com/office/officeart/2005/8/layout/vList3"/>
    <dgm:cxn modelId="{9CECFC38-C1A3-4147-91DD-685E716FFA37}" type="presParOf" srcId="{2EAA7094-830F-47CD-BCA2-E504A8D7284B}" destId="{E16C77C0-91C3-44E6-A792-0BFFC2B16611}" srcOrd="0" destOrd="0" presId="urn:microsoft.com/office/officeart/2005/8/layout/vList3"/>
    <dgm:cxn modelId="{22652479-3495-470E-8445-3A8B63A286DD}" type="presParOf" srcId="{2EAA7094-830F-47CD-BCA2-E504A8D7284B}" destId="{243B0EEF-C344-4F86-9668-04F017A3CA02}" srcOrd="1" destOrd="0" presId="urn:microsoft.com/office/officeart/2005/8/layout/vList3"/>
    <dgm:cxn modelId="{9F6E17F5-2FBD-4388-A447-F29773FF43F9}" type="presParOf" srcId="{F74495C7-7E8B-4C95-BDB0-4036448BFC0F}" destId="{58938CB1-9602-43AC-9A2D-BBAB32D9513F}" srcOrd="1" destOrd="0" presId="urn:microsoft.com/office/officeart/2005/8/layout/vList3"/>
    <dgm:cxn modelId="{2511994E-8EF8-461E-B3EF-B3FDF734138F}" type="presParOf" srcId="{F74495C7-7E8B-4C95-BDB0-4036448BFC0F}" destId="{5B6A0F7C-A1E1-436B-991D-8F8FFA41C60C}" srcOrd="2" destOrd="0" presId="urn:microsoft.com/office/officeart/2005/8/layout/vList3"/>
    <dgm:cxn modelId="{24ACB756-9633-429E-9939-F1651AEC493A}" type="presParOf" srcId="{5B6A0F7C-A1E1-436B-991D-8F8FFA41C60C}" destId="{DC538424-2091-429C-A302-86BD26CB99AA}" srcOrd="0" destOrd="0" presId="urn:microsoft.com/office/officeart/2005/8/layout/vList3"/>
    <dgm:cxn modelId="{601430F5-8765-4C3A-B08C-33172A175254}" type="presParOf" srcId="{5B6A0F7C-A1E1-436B-991D-8F8FFA41C60C}" destId="{0AF76D5E-A6C0-46F7-9565-D868411D19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1A33F-F9CF-48BE-B85E-EEEF21E9A9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A83DB74-4719-4480-AE45-C582185CE719}">
      <dgm:prSet phldrT="[テキスト]" custT="1"/>
      <dgm:spPr>
        <a:solidFill>
          <a:srgbClr val="FFC000"/>
        </a:solidFill>
      </dgm:spPr>
      <dgm:t>
        <a:bodyPr/>
        <a:lstStyle/>
        <a:p>
          <a:r>
            <a:rPr kumimoji="1" lang="ja-JP" altLang="en-US" sz="2800" dirty="0" smtClean="0"/>
            <a:t>自然の美しさや</a:t>
          </a:r>
          <a:endParaRPr kumimoji="1" lang="en-US" altLang="ja-JP" sz="2800" dirty="0" smtClean="0"/>
        </a:p>
        <a:p>
          <a:r>
            <a:rPr kumimoji="1" lang="ja-JP" altLang="en-US" sz="2800" dirty="0" smtClean="0"/>
            <a:t>季節の移ろいの表現</a:t>
          </a:r>
          <a:endParaRPr kumimoji="1" lang="ja-JP" altLang="en-US" sz="2800" dirty="0"/>
        </a:p>
      </dgm:t>
    </dgm:pt>
    <dgm:pt modelId="{B60DA2E9-39B1-4221-9496-3227A8E30BF1}" type="parTrans" cxnId="{2E8976D0-6CD2-43E4-ACF3-FA8DB2889749}">
      <dgm:prSet/>
      <dgm:spPr/>
      <dgm:t>
        <a:bodyPr/>
        <a:lstStyle/>
        <a:p>
          <a:endParaRPr kumimoji="1" lang="ja-JP" altLang="en-US"/>
        </a:p>
      </dgm:t>
    </dgm:pt>
    <dgm:pt modelId="{51C3F3F5-2A41-4C42-BFA6-DFC3DEB7E715}" type="sibTrans" cxnId="{2E8976D0-6CD2-43E4-ACF3-FA8DB2889749}">
      <dgm:prSet/>
      <dgm:spPr/>
      <dgm:t>
        <a:bodyPr/>
        <a:lstStyle/>
        <a:p>
          <a:endParaRPr kumimoji="1" lang="ja-JP" altLang="en-US"/>
        </a:p>
      </dgm:t>
    </dgm:pt>
    <dgm:pt modelId="{ADEB23CF-9EDE-42EF-854A-64F6F262B1FA}">
      <dgm:prSet phldrT="[テキスト]" custT="1"/>
      <dgm:spPr>
        <a:solidFill>
          <a:srgbClr val="FFC000"/>
        </a:solidFill>
      </dgm:spPr>
      <dgm:t>
        <a:bodyPr/>
        <a:lstStyle/>
        <a:p>
          <a:r>
            <a:rPr kumimoji="1" lang="ja-JP" altLang="en-US" sz="2800" dirty="0" smtClean="0"/>
            <a:t>年中行事との</a:t>
          </a:r>
          <a:endParaRPr kumimoji="1" lang="en-US" altLang="ja-JP" sz="2800" dirty="0" smtClean="0"/>
        </a:p>
        <a:p>
          <a:r>
            <a:rPr kumimoji="1" lang="ja-JP" altLang="en-US" sz="2800" dirty="0" smtClean="0"/>
            <a:t>密接な関わり</a:t>
          </a:r>
          <a:endParaRPr kumimoji="1" lang="ja-JP" altLang="en-US" sz="2800" dirty="0"/>
        </a:p>
      </dgm:t>
    </dgm:pt>
    <dgm:pt modelId="{9924D13D-A2D3-483A-94D2-24580DCCAA08}" type="parTrans" cxnId="{D783491B-FC1E-47C2-8DD2-E08766D6707E}">
      <dgm:prSet/>
      <dgm:spPr/>
      <dgm:t>
        <a:bodyPr/>
        <a:lstStyle/>
        <a:p>
          <a:endParaRPr kumimoji="1" lang="ja-JP" altLang="en-US"/>
        </a:p>
      </dgm:t>
    </dgm:pt>
    <dgm:pt modelId="{FAF6DC6F-EA57-436D-A139-92638423BE45}" type="sibTrans" cxnId="{D783491B-FC1E-47C2-8DD2-E08766D6707E}">
      <dgm:prSet/>
      <dgm:spPr/>
      <dgm:t>
        <a:bodyPr/>
        <a:lstStyle/>
        <a:p>
          <a:endParaRPr kumimoji="1" lang="ja-JP" altLang="en-US"/>
        </a:p>
      </dgm:t>
    </dgm:pt>
    <dgm:pt modelId="{04795752-C931-4B6D-B426-CD0F7D4CF661}">
      <dgm:prSet phldrT="[テキスト]"/>
      <dgm:spPr>
        <a:solidFill>
          <a:srgbClr val="E29304"/>
        </a:solidFill>
      </dgm:spPr>
      <dgm:t>
        <a:bodyPr/>
        <a:lstStyle/>
        <a:p>
          <a:r>
            <a:rPr kumimoji="1" lang="ja-JP" altLang="en-US" dirty="0" smtClean="0"/>
            <a:t>日本食の</a:t>
          </a:r>
          <a:endParaRPr kumimoji="1" lang="en-US" altLang="ja-JP" dirty="0" smtClean="0"/>
        </a:p>
        <a:p>
          <a:r>
            <a:rPr kumimoji="1" lang="ja-JP" altLang="en-US" dirty="0" smtClean="0"/>
            <a:t>５つのメリット</a:t>
          </a:r>
          <a:endParaRPr kumimoji="1" lang="en-US" altLang="ja-JP" dirty="0" smtClean="0"/>
        </a:p>
      </dgm:t>
    </dgm:pt>
    <dgm:pt modelId="{AD4A3CB5-0752-4FBA-B9BD-B25F1F42761E}" type="parTrans" cxnId="{D0AC155E-CF02-481C-921A-E55132740FE5}">
      <dgm:prSet/>
      <dgm:spPr/>
      <dgm:t>
        <a:bodyPr/>
        <a:lstStyle/>
        <a:p>
          <a:endParaRPr kumimoji="1" lang="ja-JP" altLang="en-US"/>
        </a:p>
      </dgm:t>
    </dgm:pt>
    <dgm:pt modelId="{FFCD3748-067C-4F64-9CFD-35487F2AF25B}" type="sibTrans" cxnId="{D0AC155E-CF02-481C-921A-E55132740FE5}">
      <dgm:prSet/>
      <dgm:spPr/>
      <dgm:t>
        <a:bodyPr/>
        <a:lstStyle/>
        <a:p>
          <a:endParaRPr kumimoji="1" lang="ja-JP" altLang="en-US"/>
        </a:p>
      </dgm:t>
    </dgm:pt>
    <dgm:pt modelId="{06E041C0-61BD-4743-9E21-8B016E908CE6}" type="pres">
      <dgm:prSet presAssocID="{E711A33F-F9CF-48BE-B85E-EEEF21E9A9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AFB1000-336D-4D8F-BBB2-D8B4B4BAEA18}" type="pres">
      <dgm:prSet presAssocID="{CA83DB74-4719-4480-AE45-C582185CE719}" presName="node" presStyleLbl="node1" presStyleIdx="0" presStyleCnt="3" custScaleX="29874" custScaleY="34513" custLinFactNeighborX="45680" custLinFactNeighborY="-46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F329BF6-D5A0-47CD-BB7E-5E02EAAB12ED}" type="pres">
      <dgm:prSet presAssocID="{51C3F3F5-2A41-4C42-BFA6-DFC3DEB7E715}" presName="sibTrans" presStyleCnt="0"/>
      <dgm:spPr/>
    </dgm:pt>
    <dgm:pt modelId="{2FA0E5DA-F435-4359-9D32-4A6430AEE08D}" type="pres">
      <dgm:prSet presAssocID="{ADEB23CF-9EDE-42EF-854A-64F6F262B1FA}" presName="node" presStyleLbl="node1" presStyleIdx="1" presStyleCnt="3" custScaleX="30052" custScaleY="34612" custLinFactNeighborX="39290" custLinFactNeighborY="-467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64E0CE-1B16-4021-ACB8-55AB1160DC13}" type="pres">
      <dgm:prSet presAssocID="{FAF6DC6F-EA57-436D-A139-92638423BE45}" presName="sibTrans" presStyleCnt="0"/>
      <dgm:spPr/>
    </dgm:pt>
    <dgm:pt modelId="{E7CCB0C9-242C-4B6C-ACB8-4F57C5C59F25}" type="pres">
      <dgm:prSet presAssocID="{04795752-C931-4B6D-B426-CD0F7D4CF661}" presName="node" presStyleLbl="node1" presStyleIdx="2" presStyleCnt="3" custScaleX="29874" custScaleY="34513" custLinFactNeighborX="-77579" custLinFactNeighborY="-481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B75ED37-F44E-4E9C-B034-9F2A658B5D8B}" type="presOf" srcId="{CA83DB74-4719-4480-AE45-C582185CE719}" destId="{8AFB1000-336D-4D8F-BBB2-D8B4B4BAEA18}" srcOrd="0" destOrd="0" presId="urn:microsoft.com/office/officeart/2005/8/layout/default"/>
    <dgm:cxn modelId="{41514B36-825A-41AB-B72C-77CC22BC12E5}" type="presOf" srcId="{04795752-C931-4B6D-B426-CD0F7D4CF661}" destId="{E7CCB0C9-242C-4B6C-ACB8-4F57C5C59F25}" srcOrd="0" destOrd="0" presId="urn:microsoft.com/office/officeart/2005/8/layout/default"/>
    <dgm:cxn modelId="{BEE8D991-696E-495E-93EB-A60B30EAFA65}" type="presOf" srcId="{E711A33F-F9CF-48BE-B85E-EEEF21E9A9D5}" destId="{06E041C0-61BD-4743-9E21-8B016E908CE6}" srcOrd="0" destOrd="0" presId="urn:microsoft.com/office/officeart/2005/8/layout/default"/>
    <dgm:cxn modelId="{D0AC155E-CF02-481C-921A-E55132740FE5}" srcId="{E711A33F-F9CF-48BE-B85E-EEEF21E9A9D5}" destId="{04795752-C931-4B6D-B426-CD0F7D4CF661}" srcOrd="2" destOrd="0" parTransId="{AD4A3CB5-0752-4FBA-B9BD-B25F1F42761E}" sibTransId="{FFCD3748-067C-4F64-9CFD-35487F2AF25B}"/>
    <dgm:cxn modelId="{FF9A72DF-4BB0-4672-B7D3-8C14510E2824}" type="presOf" srcId="{ADEB23CF-9EDE-42EF-854A-64F6F262B1FA}" destId="{2FA0E5DA-F435-4359-9D32-4A6430AEE08D}" srcOrd="0" destOrd="0" presId="urn:microsoft.com/office/officeart/2005/8/layout/default"/>
    <dgm:cxn modelId="{D783491B-FC1E-47C2-8DD2-E08766D6707E}" srcId="{E711A33F-F9CF-48BE-B85E-EEEF21E9A9D5}" destId="{ADEB23CF-9EDE-42EF-854A-64F6F262B1FA}" srcOrd="1" destOrd="0" parTransId="{9924D13D-A2D3-483A-94D2-24580DCCAA08}" sibTransId="{FAF6DC6F-EA57-436D-A139-92638423BE45}"/>
    <dgm:cxn modelId="{2E8976D0-6CD2-43E4-ACF3-FA8DB2889749}" srcId="{E711A33F-F9CF-48BE-B85E-EEEF21E9A9D5}" destId="{CA83DB74-4719-4480-AE45-C582185CE719}" srcOrd="0" destOrd="0" parTransId="{B60DA2E9-39B1-4221-9496-3227A8E30BF1}" sibTransId="{51C3F3F5-2A41-4C42-BFA6-DFC3DEB7E715}"/>
    <dgm:cxn modelId="{0467126B-4247-4616-9E8C-06938B8E3A40}" type="presParOf" srcId="{06E041C0-61BD-4743-9E21-8B016E908CE6}" destId="{8AFB1000-336D-4D8F-BBB2-D8B4B4BAEA18}" srcOrd="0" destOrd="0" presId="urn:microsoft.com/office/officeart/2005/8/layout/default"/>
    <dgm:cxn modelId="{F87F5840-B37E-4DF7-9B5B-8DB4B1883229}" type="presParOf" srcId="{06E041C0-61BD-4743-9E21-8B016E908CE6}" destId="{6F329BF6-D5A0-47CD-BB7E-5E02EAAB12ED}" srcOrd="1" destOrd="0" presId="urn:microsoft.com/office/officeart/2005/8/layout/default"/>
    <dgm:cxn modelId="{D882AE55-6690-403C-9A71-58FDF273E61A}" type="presParOf" srcId="{06E041C0-61BD-4743-9E21-8B016E908CE6}" destId="{2FA0E5DA-F435-4359-9D32-4A6430AEE08D}" srcOrd="2" destOrd="0" presId="urn:microsoft.com/office/officeart/2005/8/layout/default"/>
    <dgm:cxn modelId="{14545B6E-962C-48E4-BAE9-876200C6262E}" type="presParOf" srcId="{06E041C0-61BD-4743-9E21-8B016E908CE6}" destId="{0B64E0CE-1B16-4021-ACB8-55AB1160DC13}" srcOrd="3" destOrd="0" presId="urn:microsoft.com/office/officeart/2005/8/layout/default"/>
    <dgm:cxn modelId="{F468A817-3AB4-43B5-A236-93649ECDE453}" type="presParOf" srcId="{06E041C0-61BD-4743-9E21-8B016E908CE6}" destId="{E7CCB0C9-242C-4B6C-ACB8-4F57C5C59F2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AD0C19-1BA7-4230-BAB9-9A3AC9EFE2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B76855A-CAC8-41E5-A79F-99B3A68D9CD8}">
      <dgm:prSet phldrT="[テキスト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dirty="0" smtClean="0">
              <a:solidFill>
                <a:schemeClr val="bg1"/>
              </a:solidFill>
            </a:rPr>
            <a:t>「自然の尊重」という日本人の精神を体現した食に関する</a:t>
          </a:r>
          <a:endParaRPr kumimoji="1" lang="en-US" altLang="ja-JP" dirty="0" smtClean="0">
            <a:solidFill>
              <a:schemeClr val="bg1"/>
            </a:solidFill>
          </a:endParaRPr>
        </a:p>
        <a:p>
          <a:r>
            <a:rPr kumimoji="1" lang="ja-JP" altLang="en-US" dirty="0" smtClean="0">
              <a:solidFill>
                <a:schemeClr val="bg1"/>
              </a:solidFill>
            </a:rPr>
            <a:t>「社会的慣習」として提案された。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AA3C7551-FDE9-4447-9C11-C8CFAE5A4631}" type="parTrans" cxnId="{C0F3DB57-A59F-4E3C-988A-5B0AC2433CB7}">
      <dgm:prSet/>
      <dgm:spPr/>
      <dgm:t>
        <a:bodyPr/>
        <a:lstStyle/>
        <a:p>
          <a:endParaRPr kumimoji="1" lang="ja-JP" altLang="en-US"/>
        </a:p>
      </dgm:t>
    </dgm:pt>
    <dgm:pt modelId="{B8BEBA52-AEB0-44A0-B85B-8D65C6F4EB81}" type="sibTrans" cxnId="{C0F3DB57-A59F-4E3C-988A-5B0AC2433CB7}">
      <dgm:prSet/>
      <dgm:spPr/>
      <dgm:t>
        <a:bodyPr/>
        <a:lstStyle/>
        <a:p>
          <a:endParaRPr kumimoji="1" lang="ja-JP" altLang="en-US"/>
        </a:p>
      </dgm:t>
    </dgm:pt>
    <dgm:pt modelId="{C5107391-4E2E-47E7-9AE9-2A6A271FBD41}" type="pres">
      <dgm:prSet presAssocID="{1BAD0C19-1BA7-4230-BAB9-9A3AC9EFE2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0F03354-D461-401F-BB7D-D245C89B382A}" type="pres">
      <dgm:prSet presAssocID="{7B76855A-CAC8-41E5-A79F-99B3A68D9CD8}" presName="node" presStyleLbl="node1" presStyleIdx="0" presStyleCnt="1" custScaleX="206737" custScaleY="34960" custLinFactNeighborX="3999" custLinFactNeighborY="659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AF672-B298-4001-9C73-DE29B539016F}" type="presOf" srcId="{1BAD0C19-1BA7-4230-BAB9-9A3AC9EFE20F}" destId="{C5107391-4E2E-47E7-9AE9-2A6A271FBD41}" srcOrd="0" destOrd="0" presId="urn:microsoft.com/office/officeart/2005/8/layout/default"/>
    <dgm:cxn modelId="{C0F3DB57-A59F-4E3C-988A-5B0AC2433CB7}" srcId="{1BAD0C19-1BA7-4230-BAB9-9A3AC9EFE20F}" destId="{7B76855A-CAC8-41E5-A79F-99B3A68D9CD8}" srcOrd="0" destOrd="0" parTransId="{AA3C7551-FDE9-4447-9C11-C8CFAE5A4631}" sibTransId="{B8BEBA52-AEB0-44A0-B85B-8D65C6F4EB81}"/>
    <dgm:cxn modelId="{D363DEC7-AA81-409A-9BAF-3AA9E78C6BB3}" type="presOf" srcId="{7B76855A-CAC8-41E5-A79F-99B3A68D9CD8}" destId="{F0F03354-D461-401F-BB7D-D245C89B382A}" srcOrd="0" destOrd="0" presId="urn:microsoft.com/office/officeart/2005/8/layout/default"/>
    <dgm:cxn modelId="{CEB99004-DDFC-455B-A6AC-37B731384005}" type="presParOf" srcId="{C5107391-4E2E-47E7-9AE9-2A6A271FBD41}" destId="{F0F03354-D461-401F-BB7D-D245C89B382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9015F2-C1A4-460F-8CF0-165C094B49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1B81EAA-1F3A-4B23-9BA9-4702285384DA}">
      <dgm:prSet phldrT="[テキスト]" custT="1"/>
      <dgm:spPr>
        <a:solidFill>
          <a:srgbClr val="00B050"/>
        </a:solidFill>
      </dgm:spPr>
      <dgm:t>
        <a:bodyPr/>
        <a:lstStyle/>
        <a:p>
          <a:r>
            <a:rPr kumimoji="1" lang="ja-JP" altLang="en-US" sz="4400" dirty="0" smtClean="0"/>
            <a:t>店舗</a:t>
          </a:r>
          <a:endParaRPr kumimoji="1" lang="ja-JP" altLang="en-US" sz="4400" dirty="0"/>
        </a:p>
      </dgm:t>
    </dgm:pt>
    <dgm:pt modelId="{F6C1022C-34AF-41B4-8434-95B59D60B9DB}" type="parTrans" cxnId="{8F6604D9-5402-4755-A099-1387950DB193}">
      <dgm:prSet/>
      <dgm:spPr/>
      <dgm:t>
        <a:bodyPr/>
        <a:lstStyle/>
        <a:p>
          <a:endParaRPr kumimoji="1" lang="ja-JP" altLang="en-US"/>
        </a:p>
      </dgm:t>
    </dgm:pt>
    <dgm:pt modelId="{271C54BC-8106-4794-9F1B-6F39DF125B45}" type="sibTrans" cxnId="{8F6604D9-5402-4755-A099-1387950DB193}">
      <dgm:prSet/>
      <dgm:spPr/>
      <dgm:t>
        <a:bodyPr/>
        <a:lstStyle/>
        <a:p>
          <a:endParaRPr kumimoji="1" lang="ja-JP" altLang="en-US"/>
        </a:p>
      </dgm:t>
    </dgm:pt>
    <dgm:pt modelId="{2D7C710E-2439-4B56-878F-2F503754568D}">
      <dgm:prSet phldrT="[テキスト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/>
            <a:t>参加者による日本食づくり　　　☆思い出づくり　　　　　　　　　　　　　　　　　　　　　</a:t>
          </a:r>
          <a:endParaRPr kumimoji="1" lang="ja-JP" altLang="en-US" dirty="0"/>
        </a:p>
      </dgm:t>
    </dgm:pt>
    <dgm:pt modelId="{2180E2BF-65DE-465D-AEB8-187A5B8D409E}" type="parTrans" cxnId="{2804C4C3-E2CB-4374-BD65-A44AE51572A1}">
      <dgm:prSet/>
      <dgm:spPr/>
      <dgm:t>
        <a:bodyPr/>
        <a:lstStyle/>
        <a:p>
          <a:endParaRPr kumimoji="1" lang="ja-JP" altLang="en-US"/>
        </a:p>
      </dgm:t>
    </dgm:pt>
    <dgm:pt modelId="{3AE9C181-A7E6-48A4-9CAF-6686788073BF}" type="sibTrans" cxnId="{2804C4C3-E2CB-4374-BD65-A44AE51572A1}">
      <dgm:prSet/>
      <dgm:spPr/>
      <dgm:t>
        <a:bodyPr/>
        <a:lstStyle/>
        <a:p>
          <a:endParaRPr kumimoji="1" lang="ja-JP" altLang="en-US"/>
        </a:p>
      </dgm:t>
    </dgm:pt>
    <dgm:pt modelId="{9AAA7A5A-423D-499E-B3CB-D3558277692E}">
      <dgm:prSet phldrT="[テキスト]" custT="1"/>
      <dgm:spPr>
        <a:solidFill>
          <a:srgbClr val="00B050"/>
        </a:solidFill>
      </dgm:spPr>
      <dgm:t>
        <a:bodyPr/>
        <a:lstStyle/>
        <a:p>
          <a:r>
            <a:rPr kumimoji="1" lang="ja-JP" altLang="en-US" sz="4400" dirty="0" smtClean="0"/>
            <a:t>体験</a:t>
          </a:r>
          <a:endParaRPr kumimoji="1" lang="ja-JP" altLang="en-US" sz="4400" dirty="0"/>
        </a:p>
      </dgm:t>
    </dgm:pt>
    <dgm:pt modelId="{6ECD8057-F598-4190-BF33-73B1F7D8539C}" type="sibTrans" cxnId="{CFA6A7DA-7A27-401C-AFDF-8FEF0E9EA310}">
      <dgm:prSet/>
      <dgm:spPr/>
      <dgm:t>
        <a:bodyPr/>
        <a:lstStyle/>
        <a:p>
          <a:endParaRPr kumimoji="1" lang="ja-JP" altLang="en-US"/>
        </a:p>
      </dgm:t>
    </dgm:pt>
    <dgm:pt modelId="{39A8843F-94B5-4F3C-A6FA-B296E1F362F4}" type="parTrans" cxnId="{CFA6A7DA-7A27-401C-AFDF-8FEF0E9EA310}">
      <dgm:prSet/>
      <dgm:spPr/>
      <dgm:t>
        <a:bodyPr/>
        <a:lstStyle/>
        <a:p>
          <a:endParaRPr kumimoji="1" lang="ja-JP" altLang="en-US"/>
        </a:p>
      </dgm:t>
    </dgm:pt>
    <dgm:pt modelId="{7A3B2F75-7BF8-4B81-9593-2657B2B87F47}">
      <dgm:prSet phldrT="[テキスト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/>
            <a:t>関西の飲食店の協力　　　　　　　☆宣伝効果　　　　　　　　　　　　　　　　　　　　　　　　　　　　　　</a:t>
          </a:r>
          <a:endParaRPr kumimoji="1" lang="ja-JP" altLang="en-US" dirty="0"/>
        </a:p>
      </dgm:t>
    </dgm:pt>
    <dgm:pt modelId="{CB06A1A2-73A5-4099-A861-7A2D0533E369}" type="sibTrans" cxnId="{FB6F8C9C-BEB0-48BA-B042-310F1A5A9D0A}">
      <dgm:prSet/>
      <dgm:spPr/>
      <dgm:t>
        <a:bodyPr/>
        <a:lstStyle/>
        <a:p>
          <a:endParaRPr kumimoji="1" lang="ja-JP" altLang="en-US"/>
        </a:p>
      </dgm:t>
    </dgm:pt>
    <dgm:pt modelId="{1A78D6C3-9324-4173-8919-81CE8E31DDA9}" type="parTrans" cxnId="{FB6F8C9C-BEB0-48BA-B042-310F1A5A9D0A}">
      <dgm:prSet/>
      <dgm:spPr/>
      <dgm:t>
        <a:bodyPr/>
        <a:lstStyle/>
        <a:p>
          <a:endParaRPr kumimoji="1" lang="ja-JP" altLang="en-US"/>
        </a:p>
      </dgm:t>
    </dgm:pt>
    <dgm:pt modelId="{D5443A42-CF23-472F-A605-45B7F72486CB}" type="pres">
      <dgm:prSet presAssocID="{D19015F2-C1A4-460F-8CF0-165C094B49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BA33FCB-F85D-4FCA-AB3B-7BEFC3AE2C62}" type="pres">
      <dgm:prSet presAssocID="{D1B81EAA-1F3A-4B23-9BA9-4702285384DA}" presName="linNode" presStyleCnt="0"/>
      <dgm:spPr/>
    </dgm:pt>
    <dgm:pt modelId="{9B211515-3BC1-4898-BB06-00913C842833}" type="pres">
      <dgm:prSet presAssocID="{D1B81EAA-1F3A-4B23-9BA9-4702285384DA}" presName="parentText" presStyleLbl="node1" presStyleIdx="0" presStyleCnt="2" custLinFactNeighborX="1490" custLinFactNeighborY="101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098DF4F-5478-4D2F-AADA-91AA1A20C447}" type="pres">
      <dgm:prSet presAssocID="{D1B81EAA-1F3A-4B23-9BA9-4702285384D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10F3224-1D0D-4F9D-A479-BC76DFAA6074}" type="pres">
      <dgm:prSet presAssocID="{271C54BC-8106-4794-9F1B-6F39DF125B45}" presName="sp" presStyleCnt="0"/>
      <dgm:spPr/>
    </dgm:pt>
    <dgm:pt modelId="{BD668F14-FE6B-4E22-AA2C-E0B4243E8ED5}" type="pres">
      <dgm:prSet presAssocID="{9AAA7A5A-423D-499E-B3CB-D3558277692E}" presName="linNode" presStyleCnt="0"/>
      <dgm:spPr/>
    </dgm:pt>
    <dgm:pt modelId="{1E873496-85BA-4133-BEB6-9970BD67CA7C}" type="pres">
      <dgm:prSet presAssocID="{9AAA7A5A-423D-499E-B3CB-D3558277692E}" presName="parentText" presStyleLbl="node1" presStyleIdx="1" presStyleCnt="2" custLinFactNeighborX="1490" custLinFactNeighborY="949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70D8102-6FEA-47E2-B7C5-D636079FAF91}" type="pres">
      <dgm:prSet presAssocID="{9AAA7A5A-423D-499E-B3CB-D3558277692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FA6A7DA-7A27-401C-AFDF-8FEF0E9EA310}" srcId="{D19015F2-C1A4-460F-8CF0-165C094B4967}" destId="{9AAA7A5A-423D-499E-B3CB-D3558277692E}" srcOrd="1" destOrd="0" parTransId="{39A8843F-94B5-4F3C-A6FA-B296E1F362F4}" sibTransId="{6ECD8057-F598-4190-BF33-73B1F7D8539C}"/>
    <dgm:cxn modelId="{5945494C-9DA2-4223-83B3-82A182F5D548}" type="presOf" srcId="{9AAA7A5A-423D-499E-B3CB-D3558277692E}" destId="{1E873496-85BA-4133-BEB6-9970BD67CA7C}" srcOrd="0" destOrd="0" presId="urn:microsoft.com/office/officeart/2005/8/layout/vList5"/>
    <dgm:cxn modelId="{2607B98D-FB6C-495F-A64C-141D69EA8BFF}" type="presOf" srcId="{7A3B2F75-7BF8-4B81-9593-2657B2B87F47}" destId="{A098DF4F-5478-4D2F-AADA-91AA1A20C447}" srcOrd="0" destOrd="0" presId="urn:microsoft.com/office/officeart/2005/8/layout/vList5"/>
    <dgm:cxn modelId="{2804C4C3-E2CB-4374-BD65-A44AE51572A1}" srcId="{9AAA7A5A-423D-499E-B3CB-D3558277692E}" destId="{2D7C710E-2439-4B56-878F-2F503754568D}" srcOrd="0" destOrd="0" parTransId="{2180E2BF-65DE-465D-AEB8-187A5B8D409E}" sibTransId="{3AE9C181-A7E6-48A4-9CAF-6686788073BF}"/>
    <dgm:cxn modelId="{A1B2379A-171E-4655-94E9-2F67B2586215}" type="presOf" srcId="{D1B81EAA-1F3A-4B23-9BA9-4702285384DA}" destId="{9B211515-3BC1-4898-BB06-00913C842833}" srcOrd="0" destOrd="0" presId="urn:microsoft.com/office/officeart/2005/8/layout/vList5"/>
    <dgm:cxn modelId="{461C7AFB-AF99-4135-B76C-E9A05C2FD274}" type="presOf" srcId="{D19015F2-C1A4-460F-8CF0-165C094B4967}" destId="{D5443A42-CF23-472F-A605-45B7F72486CB}" srcOrd="0" destOrd="0" presId="urn:microsoft.com/office/officeart/2005/8/layout/vList5"/>
    <dgm:cxn modelId="{8F6604D9-5402-4755-A099-1387950DB193}" srcId="{D19015F2-C1A4-460F-8CF0-165C094B4967}" destId="{D1B81EAA-1F3A-4B23-9BA9-4702285384DA}" srcOrd="0" destOrd="0" parTransId="{F6C1022C-34AF-41B4-8434-95B59D60B9DB}" sibTransId="{271C54BC-8106-4794-9F1B-6F39DF125B45}"/>
    <dgm:cxn modelId="{FB6F8C9C-BEB0-48BA-B042-310F1A5A9D0A}" srcId="{D1B81EAA-1F3A-4B23-9BA9-4702285384DA}" destId="{7A3B2F75-7BF8-4B81-9593-2657B2B87F47}" srcOrd="0" destOrd="0" parTransId="{1A78D6C3-9324-4173-8919-81CE8E31DDA9}" sibTransId="{CB06A1A2-73A5-4099-A861-7A2D0533E369}"/>
    <dgm:cxn modelId="{9CF176FF-6A73-4BA8-A34C-B0FEBCBF027D}" type="presOf" srcId="{2D7C710E-2439-4B56-878F-2F503754568D}" destId="{970D8102-6FEA-47E2-B7C5-D636079FAF91}" srcOrd="0" destOrd="0" presId="urn:microsoft.com/office/officeart/2005/8/layout/vList5"/>
    <dgm:cxn modelId="{C35DFA1E-F39C-4287-9F6A-470721E4DBE5}" type="presParOf" srcId="{D5443A42-CF23-472F-A605-45B7F72486CB}" destId="{EBA33FCB-F85D-4FCA-AB3B-7BEFC3AE2C62}" srcOrd="0" destOrd="0" presId="urn:microsoft.com/office/officeart/2005/8/layout/vList5"/>
    <dgm:cxn modelId="{1E62C4B5-1CDC-4E92-B460-722418166C83}" type="presParOf" srcId="{EBA33FCB-F85D-4FCA-AB3B-7BEFC3AE2C62}" destId="{9B211515-3BC1-4898-BB06-00913C842833}" srcOrd="0" destOrd="0" presId="urn:microsoft.com/office/officeart/2005/8/layout/vList5"/>
    <dgm:cxn modelId="{85FB4CCA-5581-483B-AFCD-B1D8F56A2A8F}" type="presParOf" srcId="{EBA33FCB-F85D-4FCA-AB3B-7BEFC3AE2C62}" destId="{A098DF4F-5478-4D2F-AADA-91AA1A20C447}" srcOrd="1" destOrd="0" presId="urn:microsoft.com/office/officeart/2005/8/layout/vList5"/>
    <dgm:cxn modelId="{BD7B1B08-0D37-47EB-AA92-2F75BB3E2894}" type="presParOf" srcId="{D5443A42-CF23-472F-A605-45B7F72486CB}" destId="{810F3224-1D0D-4F9D-A479-BC76DFAA6074}" srcOrd="1" destOrd="0" presId="urn:microsoft.com/office/officeart/2005/8/layout/vList5"/>
    <dgm:cxn modelId="{316B13FB-0558-41F1-97ED-715377DA6BCC}" type="presParOf" srcId="{D5443A42-CF23-472F-A605-45B7F72486CB}" destId="{BD668F14-FE6B-4E22-AA2C-E0B4243E8ED5}" srcOrd="2" destOrd="0" presId="urn:microsoft.com/office/officeart/2005/8/layout/vList5"/>
    <dgm:cxn modelId="{A2CFC607-8449-47DB-9CD0-05FE618629D2}" type="presParOf" srcId="{BD668F14-FE6B-4E22-AA2C-E0B4243E8ED5}" destId="{1E873496-85BA-4133-BEB6-9970BD67CA7C}" srcOrd="0" destOrd="0" presId="urn:microsoft.com/office/officeart/2005/8/layout/vList5"/>
    <dgm:cxn modelId="{78438619-0104-4408-B664-57B9272B0992}" type="presParOf" srcId="{BD668F14-FE6B-4E22-AA2C-E0B4243E8ED5}" destId="{970D8102-6FEA-47E2-B7C5-D636079FAF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AC7C88-7C38-437E-82D3-2F04B1C420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0605736-B7B3-4E5D-A80F-23644DC94E4B}">
      <dgm:prSet phldrT="[テキスト]" custT="1"/>
      <dgm:spPr>
        <a:solidFill>
          <a:srgbClr val="00B050"/>
        </a:solidFill>
      </dgm:spPr>
      <dgm:t>
        <a:bodyPr/>
        <a:lstStyle/>
        <a:p>
          <a:r>
            <a:rPr kumimoji="1" lang="ja-JP" altLang="en-US" sz="4000" dirty="0" smtClean="0"/>
            <a:t>スタッフ</a:t>
          </a:r>
          <a:endParaRPr kumimoji="1" lang="ja-JP" altLang="en-US" sz="4000" dirty="0"/>
        </a:p>
      </dgm:t>
    </dgm:pt>
    <dgm:pt modelId="{5DD47BA9-99DD-4408-98DE-71C3B602A817}" type="parTrans" cxnId="{B35728F6-AFDB-49AB-BDD2-CB6AE5B945B1}">
      <dgm:prSet/>
      <dgm:spPr/>
      <dgm:t>
        <a:bodyPr/>
        <a:lstStyle/>
        <a:p>
          <a:endParaRPr kumimoji="1" lang="ja-JP" altLang="en-US"/>
        </a:p>
      </dgm:t>
    </dgm:pt>
    <dgm:pt modelId="{C666D76A-7795-44A3-96A9-D4B78B3850D3}" type="sibTrans" cxnId="{B35728F6-AFDB-49AB-BDD2-CB6AE5B945B1}">
      <dgm:prSet/>
      <dgm:spPr/>
      <dgm:t>
        <a:bodyPr/>
        <a:lstStyle/>
        <a:p>
          <a:endParaRPr kumimoji="1" lang="ja-JP" altLang="en-US"/>
        </a:p>
      </dgm:t>
    </dgm:pt>
    <dgm:pt modelId="{F199412B-8A2E-496A-B9E8-E07D0717E12B}">
      <dgm:prSet phldrT="[テキスト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/>
            <a:t>学生ボランティア　　　　　　　　　　　　　　☆経験値アップ</a:t>
          </a:r>
          <a:endParaRPr kumimoji="1" lang="ja-JP" altLang="en-US" dirty="0"/>
        </a:p>
      </dgm:t>
    </dgm:pt>
    <dgm:pt modelId="{FF1A938E-2D9E-47BE-9DE5-B0AA6496DCF9}" type="parTrans" cxnId="{F43A9132-E85E-45D2-966E-4F362721BB79}">
      <dgm:prSet/>
      <dgm:spPr/>
      <dgm:t>
        <a:bodyPr/>
        <a:lstStyle/>
        <a:p>
          <a:endParaRPr kumimoji="1" lang="ja-JP" altLang="en-US"/>
        </a:p>
      </dgm:t>
    </dgm:pt>
    <dgm:pt modelId="{129B04F9-4A47-4258-A714-B25783FB78DE}" type="sibTrans" cxnId="{F43A9132-E85E-45D2-966E-4F362721BB79}">
      <dgm:prSet/>
      <dgm:spPr/>
      <dgm:t>
        <a:bodyPr/>
        <a:lstStyle/>
        <a:p>
          <a:endParaRPr kumimoji="1" lang="ja-JP" altLang="en-US"/>
        </a:p>
      </dgm:t>
    </dgm:pt>
    <dgm:pt modelId="{B926D6D7-C400-47AA-A49B-5F589B0264E0}" type="pres">
      <dgm:prSet presAssocID="{4DAC7C88-7C38-437E-82D3-2F04B1C420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F20DAC5-3220-43A5-999E-885957F4CF83}" type="pres">
      <dgm:prSet presAssocID="{70605736-B7B3-4E5D-A80F-23644DC94E4B}" presName="linNode" presStyleCnt="0"/>
      <dgm:spPr/>
    </dgm:pt>
    <dgm:pt modelId="{82DB56DB-48D1-4D5B-B2AC-E38961A6003E}" type="pres">
      <dgm:prSet presAssocID="{70605736-B7B3-4E5D-A80F-23644DC94E4B}" presName="parentText" presStyleLbl="node1" presStyleIdx="0" presStyleCnt="1" custLinFactNeighborX="179" custLinFactNeighborY="-61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B91B7F-1335-4215-A116-86C5847026E3}" type="pres">
      <dgm:prSet presAssocID="{70605736-B7B3-4E5D-A80F-23644DC94E4B}" presName="descendantText" presStyleLbl="alignAccFollowNode1" presStyleIdx="0" presStyleCnt="1" custLinFactNeighborX="795" custLinFactNeighborY="-215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7842393-4642-41EA-BC78-AD52E57FB304}" type="presOf" srcId="{4DAC7C88-7C38-437E-82D3-2F04B1C420D6}" destId="{B926D6D7-C400-47AA-A49B-5F589B0264E0}" srcOrd="0" destOrd="0" presId="urn:microsoft.com/office/officeart/2005/8/layout/vList5"/>
    <dgm:cxn modelId="{0B5FEACA-15C6-46C3-8758-6D6A5C6A0078}" type="presOf" srcId="{F199412B-8A2E-496A-B9E8-E07D0717E12B}" destId="{14B91B7F-1335-4215-A116-86C5847026E3}" srcOrd="0" destOrd="0" presId="urn:microsoft.com/office/officeart/2005/8/layout/vList5"/>
    <dgm:cxn modelId="{F43A9132-E85E-45D2-966E-4F362721BB79}" srcId="{70605736-B7B3-4E5D-A80F-23644DC94E4B}" destId="{F199412B-8A2E-496A-B9E8-E07D0717E12B}" srcOrd="0" destOrd="0" parTransId="{FF1A938E-2D9E-47BE-9DE5-B0AA6496DCF9}" sibTransId="{129B04F9-4A47-4258-A714-B25783FB78DE}"/>
    <dgm:cxn modelId="{B35728F6-AFDB-49AB-BDD2-CB6AE5B945B1}" srcId="{4DAC7C88-7C38-437E-82D3-2F04B1C420D6}" destId="{70605736-B7B3-4E5D-A80F-23644DC94E4B}" srcOrd="0" destOrd="0" parTransId="{5DD47BA9-99DD-4408-98DE-71C3B602A817}" sibTransId="{C666D76A-7795-44A3-96A9-D4B78B3850D3}"/>
    <dgm:cxn modelId="{7DB615D6-4FB3-4637-9EC1-5B9E478F4591}" type="presOf" srcId="{70605736-B7B3-4E5D-A80F-23644DC94E4B}" destId="{82DB56DB-48D1-4D5B-B2AC-E38961A6003E}" srcOrd="0" destOrd="0" presId="urn:microsoft.com/office/officeart/2005/8/layout/vList5"/>
    <dgm:cxn modelId="{EAB83A5D-845F-4050-BA1E-38CDD097A1A0}" type="presParOf" srcId="{B926D6D7-C400-47AA-A49B-5F589B0264E0}" destId="{3F20DAC5-3220-43A5-999E-885957F4CF83}" srcOrd="0" destOrd="0" presId="urn:microsoft.com/office/officeart/2005/8/layout/vList5"/>
    <dgm:cxn modelId="{31EA2C5F-DDE8-4BEC-8E96-A4606619CA00}" type="presParOf" srcId="{3F20DAC5-3220-43A5-999E-885957F4CF83}" destId="{82DB56DB-48D1-4D5B-B2AC-E38961A6003E}" srcOrd="0" destOrd="0" presId="urn:microsoft.com/office/officeart/2005/8/layout/vList5"/>
    <dgm:cxn modelId="{C3904608-2D95-4C32-9C95-03699E162B28}" type="presParOf" srcId="{3F20DAC5-3220-43A5-999E-885957F4CF83}" destId="{14B91B7F-1335-4215-A116-86C5847026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0AF4FE-8A2A-4EE7-B90F-BF68348FE2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A3EE9C4-089E-4276-99F8-86A2B3969D1C}">
      <dgm:prSet phldrT="[テキスト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/>
            <a:t>期間；</a:t>
          </a:r>
          <a:r>
            <a:rPr lang="en-US" altLang="ja-JP" b="0" i="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2021</a:t>
          </a:r>
          <a:r>
            <a:rPr lang="ja-JP" altLang="en-US" b="0" i="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年</a:t>
          </a:r>
          <a:r>
            <a:rPr lang="en-US" altLang="ja-JP" b="0" i="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5</a:t>
          </a:r>
          <a:r>
            <a:rPr lang="ja-JP" altLang="en-US" b="0" i="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月</a:t>
          </a:r>
          <a:r>
            <a:rPr lang="en-US" altLang="ja-JP" b="0" i="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15</a:t>
          </a:r>
          <a:r>
            <a:rPr lang="ja-JP" altLang="en-US" b="0" i="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日（土）～</a:t>
          </a:r>
          <a:r>
            <a:rPr lang="en-US" altLang="ja-JP" b="0" i="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6</a:t>
          </a:r>
          <a:r>
            <a:rPr lang="ja-JP" altLang="en-US" b="0" i="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月</a:t>
          </a:r>
          <a:r>
            <a:rPr lang="en-US" altLang="ja-JP" b="0" i="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6</a:t>
          </a:r>
          <a:r>
            <a:rPr lang="ja-JP" altLang="en-US" b="0" i="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日（日）</a:t>
          </a:r>
          <a:endParaRPr kumimoji="1" lang="ja-JP" altLang="en-US" b="0" i="0" dirty="0">
            <a:latin typeface="HGP創英角ﾎﾟｯﾌﾟ体" panose="040B0A00000000000000" pitchFamily="50" charset="-128"/>
            <a:ea typeface="HGP創英角ﾎﾟｯﾌﾟ体" panose="040B0A00000000000000" pitchFamily="50" charset="-128"/>
          </a:endParaRPr>
        </a:p>
      </dgm:t>
    </dgm:pt>
    <dgm:pt modelId="{386554AA-54DA-4F39-B24D-7A1BEC2B9E65}" type="parTrans" cxnId="{C678CD04-2CFB-4BFB-956C-7CE220EB2ED8}">
      <dgm:prSet/>
      <dgm:spPr/>
      <dgm:t>
        <a:bodyPr/>
        <a:lstStyle/>
        <a:p>
          <a:endParaRPr kumimoji="1" lang="ja-JP" altLang="en-US"/>
        </a:p>
      </dgm:t>
    </dgm:pt>
    <dgm:pt modelId="{313919A6-321C-4E5B-BCFB-9A4995711141}" type="sibTrans" cxnId="{C678CD04-2CFB-4BFB-956C-7CE220EB2ED8}">
      <dgm:prSet/>
      <dgm:spPr/>
      <dgm:t>
        <a:bodyPr/>
        <a:lstStyle/>
        <a:p>
          <a:endParaRPr kumimoji="1" lang="ja-JP" altLang="en-US"/>
        </a:p>
      </dgm:t>
    </dgm:pt>
    <dgm:pt modelId="{F16B72BA-E5AA-4424-B2CA-32E69972271D}">
      <dgm:prSet phldrT="[テキスト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/>
            <a:t>方法；</a:t>
          </a:r>
          <a:r>
            <a:rPr kumimoji="1" lang="ja-JP" altLang="en-US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お祭りの屋台をイメージ</a:t>
          </a:r>
          <a:endParaRPr kumimoji="1" lang="ja-JP" altLang="en-US" dirty="0">
            <a:latin typeface="HGP創英角ﾎﾟｯﾌﾟ体" panose="040B0A00000000000000" pitchFamily="50" charset="-128"/>
            <a:ea typeface="HGP創英角ﾎﾟｯﾌﾟ体" panose="040B0A00000000000000" pitchFamily="50" charset="-128"/>
          </a:endParaRPr>
        </a:p>
      </dgm:t>
    </dgm:pt>
    <dgm:pt modelId="{DDF38DCB-1C09-405B-875D-4864A2F76A9A}" type="parTrans" cxnId="{97AD7F61-FEB5-4CFC-8C0C-FA847AD60AC1}">
      <dgm:prSet/>
      <dgm:spPr/>
      <dgm:t>
        <a:bodyPr/>
        <a:lstStyle/>
        <a:p>
          <a:endParaRPr kumimoji="1" lang="ja-JP" altLang="en-US"/>
        </a:p>
      </dgm:t>
    </dgm:pt>
    <dgm:pt modelId="{49D2464D-480A-4A4D-8CE5-EBEACBBAA2B8}" type="sibTrans" cxnId="{97AD7F61-FEB5-4CFC-8C0C-FA847AD60AC1}">
      <dgm:prSet/>
      <dgm:spPr/>
      <dgm:t>
        <a:bodyPr/>
        <a:lstStyle/>
        <a:p>
          <a:endParaRPr kumimoji="1" lang="ja-JP" altLang="en-US"/>
        </a:p>
      </dgm:t>
    </dgm:pt>
    <dgm:pt modelId="{01EF52D7-D3C1-4A62-96D6-5FD712BFA459}">
      <dgm:prSet phldrT="[テキスト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/>
            <a:t>場所；</a:t>
          </a:r>
          <a:r>
            <a:rPr kumimoji="1" lang="ja-JP" altLang="en-US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閉会式会場付近</a:t>
          </a:r>
          <a:r>
            <a: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(</a:t>
          </a:r>
          <a:r>
            <a:rPr kumimoji="1" lang="ja-JP" altLang="en-US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大阪</a:t>
          </a:r>
          <a:r>
            <a: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rPr>
            <a:t>)</a:t>
          </a:r>
          <a:endParaRPr kumimoji="1" lang="ja-JP" altLang="en-US" dirty="0">
            <a:latin typeface="HGP創英角ﾎﾟｯﾌﾟ体" panose="040B0A00000000000000" pitchFamily="50" charset="-128"/>
            <a:ea typeface="HGP創英角ﾎﾟｯﾌﾟ体" panose="040B0A00000000000000" pitchFamily="50" charset="-128"/>
          </a:endParaRPr>
        </a:p>
      </dgm:t>
    </dgm:pt>
    <dgm:pt modelId="{576DDC6A-B2C5-4591-B1A7-C3D3F0C06E3D}" type="parTrans" cxnId="{04DCFD6B-8954-401D-91EA-D663BE1BA3EF}">
      <dgm:prSet/>
      <dgm:spPr/>
      <dgm:t>
        <a:bodyPr/>
        <a:lstStyle/>
        <a:p>
          <a:endParaRPr kumimoji="1" lang="ja-JP" altLang="en-US"/>
        </a:p>
      </dgm:t>
    </dgm:pt>
    <dgm:pt modelId="{FC9B6FFB-3E6A-4F80-9EB4-B1815432FE9A}" type="sibTrans" cxnId="{04DCFD6B-8954-401D-91EA-D663BE1BA3EF}">
      <dgm:prSet/>
      <dgm:spPr/>
      <dgm:t>
        <a:bodyPr/>
        <a:lstStyle/>
        <a:p>
          <a:endParaRPr kumimoji="1" lang="ja-JP" altLang="en-US"/>
        </a:p>
      </dgm:t>
    </dgm:pt>
    <dgm:pt modelId="{F9F30318-F168-43E0-8C70-90EE926B6C6A}" type="pres">
      <dgm:prSet presAssocID="{EE0AF4FE-8A2A-4EE7-B90F-BF68348FE2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C03AA24-8C3A-43C9-9FE9-C57F3CCBBF65}" type="pres">
      <dgm:prSet presAssocID="{AA3EE9C4-089E-4276-99F8-86A2B3969D1C}" presName="node" presStyleLbl="node1" presStyleIdx="0" presStyleCnt="3" custScaleX="206743" custScaleY="46424" custLinFactNeighborX="1578" custLinFactNeighborY="609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ECE780-24E1-40E9-808E-32F55866B17E}" type="pres">
      <dgm:prSet presAssocID="{313919A6-321C-4E5B-BCFB-9A4995711141}" presName="sibTrans" presStyleCnt="0"/>
      <dgm:spPr/>
    </dgm:pt>
    <dgm:pt modelId="{5B28E9F0-751D-4824-8E48-F15A75988236}" type="pres">
      <dgm:prSet presAssocID="{F16B72BA-E5AA-4424-B2CA-32E69972271D}" presName="node" presStyleLbl="node1" presStyleIdx="1" presStyleCnt="3" custScaleX="207853" custScaleY="48249" custLinFactNeighborX="2346" custLinFactNeighborY="5452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C88CBCC-1A5C-4203-BFCC-EE8619B7E73A}" type="pres">
      <dgm:prSet presAssocID="{49D2464D-480A-4A4D-8CE5-EBEACBBAA2B8}" presName="sibTrans" presStyleCnt="0"/>
      <dgm:spPr/>
    </dgm:pt>
    <dgm:pt modelId="{4322AEB2-163A-4574-807A-E1E54F410383}" type="pres">
      <dgm:prSet presAssocID="{01EF52D7-D3C1-4A62-96D6-5FD712BFA459}" presName="node" presStyleLbl="node1" presStyleIdx="2" presStyleCnt="3" custScaleX="207344" custScaleY="46121" custLinFactNeighborX="1447" custLinFactNeighborY="-6623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6BF1E57-3527-4266-81E7-252E6B810132}" type="presOf" srcId="{01EF52D7-D3C1-4A62-96D6-5FD712BFA459}" destId="{4322AEB2-163A-4574-807A-E1E54F410383}" srcOrd="0" destOrd="0" presId="urn:microsoft.com/office/officeart/2005/8/layout/default"/>
    <dgm:cxn modelId="{5679368E-B1FD-4A00-B94B-C8AA8BE4B8B9}" type="presOf" srcId="{F16B72BA-E5AA-4424-B2CA-32E69972271D}" destId="{5B28E9F0-751D-4824-8E48-F15A75988236}" srcOrd="0" destOrd="0" presId="urn:microsoft.com/office/officeart/2005/8/layout/default"/>
    <dgm:cxn modelId="{D18D5477-B1D2-4EC9-BBCF-58E1A9C19095}" type="presOf" srcId="{AA3EE9C4-089E-4276-99F8-86A2B3969D1C}" destId="{1C03AA24-8C3A-43C9-9FE9-C57F3CCBBF65}" srcOrd="0" destOrd="0" presId="urn:microsoft.com/office/officeart/2005/8/layout/default"/>
    <dgm:cxn modelId="{04DCFD6B-8954-401D-91EA-D663BE1BA3EF}" srcId="{EE0AF4FE-8A2A-4EE7-B90F-BF68348FE224}" destId="{01EF52D7-D3C1-4A62-96D6-5FD712BFA459}" srcOrd="2" destOrd="0" parTransId="{576DDC6A-B2C5-4591-B1A7-C3D3F0C06E3D}" sibTransId="{FC9B6FFB-3E6A-4F80-9EB4-B1815432FE9A}"/>
    <dgm:cxn modelId="{0BA043F8-148E-4D41-AD6B-A7020E2D20A8}" type="presOf" srcId="{EE0AF4FE-8A2A-4EE7-B90F-BF68348FE224}" destId="{F9F30318-F168-43E0-8C70-90EE926B6C6A}" srcOrd="0" destOrd="0" presId="urn:microsoft.com/office/officeart/2005/8/layout/default"/>
    <dgm:cxn modelId="{97AD7F61-FEB5-4CFC-8C0C-FA847AD60AC1}" srcId="{EE0AF4FE-8A2A-4EE7-B90F-BF68348FE224}" destId="{F16B72BA-E5AA-4424-B2CA-32E69972271D}" srcOrd="1" destOrd="0" parTransId="{DDF38DCB-1C09-405B-875D-4864A2F76A9A}" sibTransId="{49D2464D-480A-4A4D-8CE5-EBEACBBAA2B8}"/>
    <dgm:cxn modelId="{C678CD04-2CFB-4BFB-956C-7CE220EB2ED8}" srcId="{EE0AF4FE-8A2A-4EE7-B90F-BF68348FE224}" destId="{AA3EE9C4-089E-4276-99F8-86A2B3969D1C}" srcOrd="0" destOrd="0" parTransId="{386554AA-54DA-4F39-B24D-7A1BEC2B9E65}" sibTransId="{313919A6-321C-4E5B-BCFB-9A4995711141}"/>
    <dgm:cxn modelId="{99951A3C-1213-4DA7-A27C-B8568D399BEC}" type="presParOf" srcId="{F9F30318-F168-43E0-8C70-90EE926B6C6A}" destId="{1C03AA24-8C3A-43C9-9FE9-C57F3CCBBF65}" srcOrd="0" destOrd="0" presId="urn:microsoft.com/office/officeart/2005/8/layout/default"/>
    <dgm:cxn modelId="{3049B3DA-3DC1-4C09-8D8F-4B4DDC6371AA}" type="presParOf" srcId="{F9F30318-F168-43E0-8C70-90EE926B6C6A}" destId="{D3ECE780-24E1-40E9-808E-32F55866B17E}" srcOrd="1" destOrd="0" presId="urn:microsoft.com/office/officeart/2005/8/layout/default"/>
    <dgm:cxn modelId="{B22AE607-E7F1-4250-9BEC-9DCA6F103DCB}" type="presParOf" srcId="{F9F30318-F168-43E0-8C70-90EE926B6C6A}" destId="{5B28E9F0-751D-4824-8E48-F15A75988236}" srcOrd="2" destOrd="0" presId="urn:microsoft.com/office/officeart/2005/8/layout/default"/>
    <dgm:cxn modelId="{BB8EC0BC-BBB4-45E6-82C9-EC77F6AE59A7}" type="presParOf" srcId="{F9F30318-F168-43E0-8C70-90EE926B6C6A}" destId="{FC88CBCC-1A5C-4203-BFCC-EE8619B7E73A}" srcOrd="3" destOrd="0" presId="urn:microsoft.com/office/officeart/2005/8/layout/default"/>
    <dgm:cxn modelId="{B4DFAB94-3A60-4632-A188-6E189C74EEA6}" type="presParOf" srcId="{F9F30318-F168-43E0-8C70-90EE926B6C6A}" destId="{4322AEB2-163A-4574-807A-E1E54F41038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A84569-BA7B-42B6-B2B7-9FA1D6C100E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3BA1421-633D-4D0F-A25C-26B0C4541425}">
      <dgm:prSet phldrT="[テキスト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7200" dirty="0" smtClean="0">
              <a:solidFill>
                <a:srgbClr val="FF0000"/>
              </a:solidFill>
            </a:rPr>
            <a:t>食</a:t>
          </a:r>
          <a:r>
            <a:rPr kumimoji="1" lang="en-US" altLang="ja-JP" sz="6500" dirty="0" smtClean="0"/>
            <a:t>×</a:t>
          </a:r>
          <a:r>
            <a:rPr kumimoji="1" lang="ja-JP" altLang="en-US" sz="6500" dirty="0" smtClean="0"/>
            <a:t>食べる</a:t>
          </a:r>
          <a:endParaRPr kumimoji="1" lang="ja-JP" altLang="en-US" sz="6500" dirty="0"/>
        </a:p>
      </dgm:t>
    </dgm:pt>
    <dgm:pt modelId="{9FA0CE84-2F8C-4C87-B1C6-134F237D91E1}" type="parTrans" cxnId="{9366ADB0-F90A-42C6-922B-E98359CF6062}">
      <dgm:prSet/>
      <dgm:spPr/>
      <dgm:t>
        <a:bodyPr/>
        <a:lstStyle/>
        <a:p>
          <a:endParaRPr kumimoji="1" lang="ja-JP" altLang="en-US"/>
        </a:p>
      </dgm:t>
    </dgm:pt>
    <dgm:pt modelId="{1054B5C6-73EA-4436-B0F0-679EE3CC650A}" type="sibTrans" cxnId="{9366ADB0-F90A-42C6-922B-E98359CF6062}">
      <dgm:prSet/>
      <dgm:spPr/>
      <dgm:t>
        <a:bodyPr/>
        <a:lstStyle/>
        <a:p>
          <a:endParaRPr kumimoji="1" lang="ja-JP" altLang="en-US"/>
        </a:p>
      </dgm:t>
    </dgm:pt>
    <dgm:pt modelId="{2E5AD560-DF70-4EDE-91BA-26AD6119B327}">
      <dgm:prSet phldrT="[テキスト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7200" dirty="0" smtClean="0">
              <a:solidFill>
                <a:srgbClr val="FF0000"/>
              </a:solidFill>
            </a:rPr>
            <a:t>食</a:t>
          </a:r>
          <a:r>
            <a:rPr kumimoji="1" lang="en-US" altLang="ja-JP" sz="6500" dirty="0" smtClean="0"/>
            <a:t>×</a:t>
          </a:r>
          <a:r>
            <a:rPr kumimoji="1" lang="ja-JP" altLang="en-US" sz="6500" dirty="0" smtClean="0"/>
            <a:t>スポーツ</a:t>
          </a:r>
          <a:endParaRPr kumimoji="1" lang="ja-JP" altLang="en-US" sz="6500" dirty="0"/>
        </a:p>
      </dgm:t>
    </dgm:pt>
    <dgm:pt modelId="{04001ED9-1AB2-48AF-86A5-69C76FA3A63B}" type="parTrans" cxnId="{35DAFEB7-EF0E-44F4-B449-038A913026F1}">
      <dgm:prSet/>
      <dgm:spPr/>
      <dgm:t>
        <a:bodyPr/>
        <a:lstStyle/>
        <a:p>
          <a:endParaRPr kumimoji="1" lang="ja-JP" altLang="en-US"/>
        </a:p>
      </dgm:t>
    </dgm:pt>
    <dgm:pt modelId="{109FDA98-2F00-421C-AD38-869FB7C2FEDE}" type="sibTrans" cxnId="{35DAFEB7-EF0E-44F4-B449-038A913026F1}">
      <dgm:prSet/>
      <dgm:spPr/>
      <dgm:t>
        <a:bodyPr/>
        <a:lstStyle/>
        <a:p>
          <a:endParaRPr kumimoji="1" lang="ja-JP" altLang="en-US"/>
        </a:p>
      </dgm:t>
    </dgm:pt>
    <dgm:pt modelId="{DAB4D8CF-1C79-46AA-AFDD-44AEB6AD0774}">
      <dgm:prSet phldrT="[テキスト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7200" dirty="0" smtClean="0">
              <a:solidFill>
                <a:srgbClr val="FF0000"/>
              </a:solidFill>
            </a:rPr>
            <a:t>食</a:t>
          </a:r>
          <a:r>
            <a:rPr kumimoji="1" lang="en-US" altLang="ja-JP" sz="6500" dirty="0" smtClean="0"/>
            <a:t>×</a:t>
          </a:r>
          <a:r>
            <a:rPr kumimoji="1" lang="ja-JP" altLang="en-US" sz="6500" dirty="0" smtClean="0"/>
            <a:t>作る</a:t>
          </a:r>
          <a:endParaRPr kumimoji="1" lang="ja-JP" altLang="en-US" sz="6500" dirty="0"/>
        </a:p>
      </dgm:t>
    </dgm:pt>
    <dgm:pt modelId="{A2D95252-FB4B-4213-BF30-6EB3BD0DEDE8}" type="parTrans" cxnId="{9CDBEB2B-E0CF-4F5B-89E5-D029D8285A0F}">
      <dgm:prSet/>
      <dgm:spPr/>
      <dgm:t>
        <a:bodyPr/>
        <a:lstStyle/>
        <a:p>
          <a:endParaRPr kumimoji="1" lang="ja-JP" altLang="en-US"/>
        </a:p>
      </dgm:t>
    </dgm:pt>
    <dgm:pt modelId="{65BC901A-8115-4795-9F9C-85CAE6132EE5}" type="sibTrans" cxnId="{9CDBEB2B-E0CF-4F5B-89E5-D029D8285A0F}">
      <dgm:prSet/>
      <dgm:spPr/>
      <dgm:t>
        <a:bodyPr/>
        <a:lstStyle/>
        <a:p>
          <a:endParaRPr kumimoji="1" lang="ja-JP" altLang="en-US"/>
        </a:p>
      </dgm:t>
    </dgm:pt>
    <dgm:pt modelId="{D2BEA44E-3DCA-4CA6-A1A9-7DA542967212}" type="pres">
      <dgm:prSet presAssocID="{A0A84569-BA7B-42B6-B2B7-9FA1D6C100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442458C-BD03-4E29-996F-36153095E789}" type="pres">
      <dgm:prSet presAssocID="{A3BA1421-633D-4D0F-A25C-26B0C4541425}" presName="node" presStyleLbl="node1" presStyleIdx="0" presStyleCnt="3" custScaleX="166135" custScaleY="44551" custLinFactY="15068" custLinFactNeighborX="-109" custLinFactNeighborY="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DBADC48-AF96-46BC-8F57-3723F6F2D36A}" type="pres">
      <dgm:prSet presAssocID="{1054B5C6-73EA-4436-B0F0-679EE3CC650A}" presName="sibTrans" presStyleCnt="0"/>
      <dgm:spPr/>
    </dgm:pt>
    <dgm:pt modelId="{C6D0FEB0-7AA6-4F33-9075-6F5D057CD5DD}" type="pres">
      <dgm:prSet presAssocID="{2E5AD560-DF70-4EDE-91BA-26AD6119B327}" presName="node" presStyleLbl="node1" presStyleIdx="1" presStyleCnt="3" custScaleX="165708" custScaleY="44227" custLinFactNeighborX="-1105" custLinFactNeighborY="-5038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E49EE5-B0F2-4921-A782-6E9CB25D9911}" type="pres">
      <dgm:prSet presAssocID="{109FDA98-2F00-421C-AD38-869FB7C2FEDE}" presName="sibTrans" presStyleCnt="0"/>
      <dgm:spPr/>
    </dgm:pt>
    <dgm:pt modelId="{DBDE300B-360C-4CDE-98A7-1B87F589C016}" type="pres">
      <dgm:prSet presAssocID="{DAB4D8CF-1C79-46AA-AFDD-44AEB6AD0774}" presName="node" presStyleLbl="node1" presStyleIdx="2" presStyleCnt="3" custScaleX="166533" custScaleY="43380" custLinFactNeighborX="-453" custLinFactNeighborY="-5818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5DAFEB7-EF0E-44F4-B449-038A913026F1}" srcId="{A0A84569-BA7B-42B6-B2B7-9FA1D6C100E5}" destId="{2E5AD560-DF70-4EDE-91BA-26AD6119B327}" srcOrd="1" destOrd="0" parTransId="{04001ED9-1AB2-48AF-86A5-69C76FA3A63B}" sibTransId="{109FDA98-2F00-421C-AD38-869FB7C2FEDE}"/>
    <dgm:cxn modelId="{EF5B4A86-4303-4BBD-AD44-07EBF8F07781}" type="presOf" srcId="{DAB4D8CF-1C79-46AA-AFDD-44AEB6AD0774}" destId="{DBDE300B-360C-4CDE-98A7-1B87F589C016}" srcOrd="0" destOrd="0" presId="urn:microsoft.com/office/officeart/2005/8/layout/default"/>
    <dgm:cxn modelId="{D8B60217-E29A-48BC-8C31-4F9A52C8D654}" type="presOf" srcId="{2E5AD560-DF70-4EDE-91BA-26AD6119B327}" destId="{C6D0FEB0-7AA6-4F33-9075-6F5D057CD5DD}" srcOrd="0" destOrd="0" presId="urn:microsoft.com/office/officeart/2005/8/layout/default"/>
    <dgm:cxn modelId="{9CDBEB2B-E0CF-4F5B-89E5-D029D8285A0F}" srcId="{A0A84569-BA7B-42B6-B2B7-9FA1D6C100E5}" destId="{DAB4D8CF-1C79-46AA-AFDD-44AEB6AD0774}" srcOrd="2" destOrd="0" parTransId="{A2D95252-FB4B-4213-BF30-6EB3BD0DEDE8}" sibTransId="{65BC901A-8115-4795-9F9C-85CAE6132EE5}"/>
    <dgm:cxn modelId="{9366ADB0-F90A-42C6-922B-E98359CF6062}" srcId="{A0A84569-BA7B-42B6-B2B7-9FA1D6C100E5}" destId="{A3BA1421-633D-4D0F-A25C-26B0C4541425}" srcOrd="0" destOrd="0" parTransId="{9FA0CE84-2F8C-4C87-B1C6-134F237D91E1}" sibTransId="{1054B5C6-73EA-4436-B0F0-679EE3CC650A}"/>
    <dgm:cxn modelId="{B031379E-BD58-4C3D-A1A8-D92B20174F67}" type="presOf" srcId="{A3BA1421-633D-4D0F-A25C-26B0C4541425}" destId="{C442458C-BD03-4E29-996F-36153095E789}" srcOrd="0" destOrd="0" presId="urn:microsoft.com/office/officeart/2005/8/layout/default"/>
    <dgm:cxn modelId="{28F94610-0CAB-4237-9275-9713429BF2AE}" type="presOf" srcId="{A0A84569-BA7B-42B6-B2B7-9FA1D6C100E5}" destId="{D2BEA44E-3DCA-4CA6-A1A9-7DA542967212}" srcOrd="0" destOrd="0" presId="urn:microsoft.com/office/officeart/2005/8/layout/default"/>
    <dgm:cxn modelId="{622160A0-1BB6-44D0-A28D-FCC1F23694ED}" type="presParOf" srcId="{D2BEA44E-3DCA-4CA6-A1A9-7DA542967212}" destId="{C442458C-BD03-4E29-996F-36153095E789}" srcOrd="0" destOrd="0" presId="urn:microsoft.com/office/officeart/2005/8/layout/default"/>
    <dgm:cxn modelId="{2E008702-6782-4327-90D6-47CDF975FFBD}" type="presParOf" srcId="{D2BEA44E-3DCA-4CA6-A1A9-7DA542967212}" destId="{FDBADC48-AF96-46BC-8F57-3723F6F2D36A}" srcOrd="1" destOrd="0" presId="urn:microsoft.com/office/officeart/2005/8/layout/default"/>
    <dgm:cxn modelId="{7BB6A98E-147E-4BA6-B2BA-FB025BB63288}" type="presParOf" srcId="{D2BEA44E-3DCA-4CA6-A1A9-7DA542967212}" destId="{C6D0FEB0-7AA6-4F33-9075-6F5D057CD5DD}" srcOrd="2" destOrd="0" presId="urn:microsoft.com/office/officeart/2005/8/layout/default"/>
    <dgm:cxn modelId="{CF84E166-B10F-4720-B8ED-C6CA6831EEDD}" type="presParOf" srcId="{D2BEA44E-3DCA-4CA6-A1A9-7DA542967212}" destId="{86E49EE5-B0F2-4921-A782-6E9CB25D9911}" srcOrd="3" destOrd="0" presId="urn:microsoft.com/office/officeart/2005/8/layout/default"/>
    <dgm:cxn modelId="{4AE232E7-9664-4557-BC2B-4A214C9BF916}" type="presParOf" srcId="{D2BEA44E-3DCA-4CA6-A1A9-7DA542967212}" destId="{DBDE300B-360C-4CDE-98A7-1B87F589C01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F42D93-F044-4EA2-8CE6-ABF883EBF37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44D05DC-A38F-44C6-AE7E-12116A793D07}">
      <dgm:prSet phldrT="[テキスト]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kumimoji="1" lang="ja-JP" altLang="en-US" dirty="0" smtClean="0">
              <a:solidFill>
                <a:schemeClr val="tx1"/>
              </a:solidFill>
            </a:rPr>
            <a:t>スポーツ食</a:t>
          </a:r>
          <a:endParaRPr kumimoji="1" lang="ja-JP" altLang="en-US" dirty="0">
            <a:solidFill>
              <a:schemeClr val="tx1"/>
            </a:solidFill>
          </a:endParaRPr>
        </a:p>
      </dgm:t>
    </dgm:pt>
    <dgm:pt modelId="{09B6F632-92AB-438C-8068-875465908489}" type="parTrans" cxnId="{684508E4-3FF3-4735-BA0B-2490CC4CC303}">
      <dgm:prSet/>
      <dgm:spPr/>
      <dgm:t>
        <a:bodyPr/>
        <a:lstStyle/>
        <a:p>
          <a:endParaRPr kumimoji="1" lang="ja-JP" altLang="en-US"/>
        </a:p>
      </dgm:t>
    </dgm:pt>
    <dgm:pt modelId="{DCB91E9D-5D7C-433E-AA98-5570F0FBA711}" type="sibTrans" cxnId="{684508E4-3FF3-4735-BA0B-2490CC4CC303}">
      <dgm:prSet/>
      <dgm:spPr/>
      <dgm:t>
        <a:bodyPr/>
        <a:lstStyle/>
        <a:p>
          <a:endParaRPr kumimoji="1" lang="ja-JP" altLang="en-US"/>
        </a:p>
      </dgm:t>
    </dgm:pt>
    <dgm:pt modelId="{C6E4D2EE-033D-4FB1-A751-529C7568BCBB}">
      <dgm:prSet phldrT="[テキスト]"/>
      <dgm:spPr/>
      <dgm:t>
        <a:bodyPr/>
        <a:lstStyle/>
        <a:p>
          <a:r>
            <a:rPr kumimoji="1" lang="ja-JP" altLang="en-US" dirty="0" smtClean="0"/>
            <a:t>ストック</a:t>
          </a:r>
          <a:endParaRPr kumimoji="1" lang="ja-JP" altLang="en-US" dirty="0"/>
        </a:p>
      </dgm:t>
    </dgm:pt>
    <dgm:pt modelId="{F61F7294-E88E-4A2F-B55C-8BFA889DE303}" type="parTrans" cxnId="{65A6F12D-DC5D-48D0-AE77-157D2150A1AE}">
      <dgm:prSet/>
      <dgm:spPr/>
      <dgm:t>
        <a:bodyPr/>
        <a:lstStyle/>
        <a:p>
          <a:endParaRPr kumimoji="1" lang="ja-JP" altLang="en-US"/>
        </a:p>
      </dgm:t>
    </dgm:pt>
    <dgm:pt modelId="{CA1607F7-4DCA-4AB9-AEF5-8DCD238C7150}" type="sibTrans" cxnId="{65A6F12D-DC5D-48D0-AE77-157D2150A1AE}">
      <dgm:prSet/>
      <dgm:spPr/>
      <dgm:t>
        <a:bodyPr/>
        <a:lstStyle/>
        <a:p>
          <a:endParaRPr kumimoji="1" lang="ja-JP" altLang="en-US"/>
        </a:p>
      </dgm:t>
    </dgm:pt>
    <dgm:pt modelId="{92E6226A-5F27-40C1-AA73-E57854E1F340}">
      <dgm:prSet phldrT="[テキスト]"/>
      <dgm:spPr/>
      <dgm:t>
        <a:bodyPr/>
        <a:lstStyle/>
        <a:p>
          <a:r>
            <a:rPr kumimoji="1" lang="ja-JP" altLang="en-US" dirty="0" smtClean="0"/>
            <a:t>サプライ</a:t>
          </a:r>
          <a:endParaRPr kumimoji="1" lang="ja-JP" altLang="en-US" dirty="0"/>
        </a:p>
      </dgm:t>
    </dgm:pt>
    <dgm:pt modelId="{1F422D18-E418-451C-8A05-B585ADFFEBFA}" type="parTrans" cxnId="{3A08E1E9-4F2D-42A7-BCFB-A989E76A6EEF}">
      <dgm:prSet/>
      <dgm:spPr/>
      <dgm:t>
        <a:bodyPr/>
        <a:lstStyle/>
        <a:p>
          <a:endParaRPr kumimoji="1" lang="ja-JP" altLang="en-US"/>
        </a:p>
      </dgm:t>
    </dgm:pt>
    <dgm:pt modelId="{58B01FF3-4C55-43CE-911A-8102B49FE049}" type="sibTrans" cxnId="{3A08E1E9-4F2D-42A7-BCFB-A989E76A6EEF}">
      <dgm:prSet/>
      <dgm:spPr/>
      <dgm:t>
        <a:bodyPr/>
        <a:lstStyle/>
        <a:p>
          <a:endParaRPr kumimoji="1" lang="ja-JP" altLang="en-US"/>
        </a:p>
      </dgm:t>
    </dgm:pt>
    <dgm:pt modelId="{5804CE35-EDBB-4D0D-BCBA-B1BB01438095}">
      <dgm:prSet phldrT="[テキスト]"/>
      <dgm:spPr/>
      <dgm:t>
        <a:bodyPr/>
        <a:lstStyle/>
        <a:p>
          <a:r>
            <a:rPr kumimoji="1" lang="ja-JP" altLang="en-US" dirty="0" smtClean="0"/>
            <a:t>　リカバリー</a:t>
          </a:r>
          <a:endParaRPr kumimoji="1" lang="ja-JP" altLang="en-US" dirty="0"/>
        </a:p>
      </dgm:t>
    </dgm:pt>
    <dgm:pt modelId="{691B3890-2858-4CB2-9F0F-D01D8EB92F74}" type="parTrans" cxnId="{DC9B4516-3E37-498A-A39B-B78666AD90A4}">
      <dgm:prSet/>
      <dgm:spPr/>
      <dgm:t>
        <a:bodyPr/>
        <a:lstStyle/>
        <a:p>
          <a:endParaRPr kumimoji="1" lang="ja-JP" altLang="en-US"/>
        </a:p>
      </dgm:t>
    </dgm:pt>
    <dgm:pt modelId="{35654B65-C2AB-4532-9F7F-714CE8486124}" type="sibTrans" cxnId="{DC9B4516-3E37-498A-A39B-B78666AD90A4}">
      <dgm:prSet/>
      <dgm:spPr/>
      <dgm:t>
        <a:bodyPr/>
        <a:lstStyle/>
        <a:p>
          <a:endParaRPr kumimoji="1" lang="ja-JP" altLang="en-US"/>
        </a:p>
      </dgm:t>
    </dgm:pt>
    <dgm:pt modelId="{A30FE670-B4EC-4B3B-B9FD-AD180872D57A}" type="pres">
      <dgm:prSet presAssocID="{98F42D93-F044-4EA2-8CE6-ABF883EBF37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CE7509A-2527-495A-911B-A157FD7FDD1C}" type="pres">
      <dgm:prSet presAssocID="{944D05DC-A38F-44C6-AE7E-12116A793D07}" presName="root1" presStyleCnt="0"/>
      <dgm:spPr/>
    </dgm:pt>
    <dgm:pt modelId="{2959C80D-74A1-4748-A84D-218174803F0B}" type="pres">
      <dgm:prSet presAssocID="{944D05DC-A38F-44C6-AE7E-12116A793D07}" presName="LevelOneTextNode" presStyleLbl="node0" presStyleIdx="0" presStyleCnt="1" custAng="5400000" custLinFactNeighborX="-39303" custLinFactNeighborY="170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6893DBA-AFD7-4B8E-8699-342FCB3C0CF0}" type="pres">
      <dgm:prSet presAssocID="{944D05DC-A38F-44C6-AE7E-12116A793D07}" presName="level2hierChild" presStyleCnt="0"/>
      <dgm:spPr/>
    </dgm:pt>
    <dgm:pt modelId="{1CBCD122-BE50-4DEA-9E6A-458FE6D92A38}" type="pres">
      <dgm:prSet presAssocID="{F61F7294-E88E-4A2F-B55C-8BFA889DE303}" presName="conn2-1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FAD353BB-A207-42CC-854F-103347D686E3}" type="pres">
      <dgm:prSet presAssocID="{F61F7294-E88E-4A2F-B55C-8BFA889DE303}" presName="connTx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1D9DD9E8-7336-4F44-85DB-4AC0D697EACA}" type="pres">
      <dgm:prSet presAssocID="{C6E4D2EE-033D-4FB1-A751-529C7568BCBB}" presName="root2" presStyleCnt="0"/>
      <dgm:spPr/>
    </dgm:pt>
    <dgm:pt modelId="{A7B31E59-747D-40BC-A7BF-6E0220207F5A}" type="pres">
      <dgm:prSet presAssocID="{C6E4D2EE-033D-4FB1-A751-529C7568BCBB}" presName="LevelTwoTextNode" presStyleLbl="node2" presStyleIdx="0" presStyleCnt="3" custScaleX="180488" custLinFactNeighborX="53187" custLinFactNeighborY="-1140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E388488-925E-482A-918B-1BD2454DD059}" type="pres">
      <dgm:prSet presAssocID="{C6E4D2EE-033D-4FB1-A751-529C7568BCBB}" presName="level3hierChild" presStyleCnt="0"/>
      <dgm:spPr/>
    </dgm:pt>
    <dgm:pt modelId="{DC217C7F-AE20-48AB-A637-EADC90F76ADE}" type="pres">
      <dgm:prSet presAssocID="{1F422D18-E418-451C-8A05-B585ADFFEBFA}" presName="conn2-1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1B78EA21-773A-44CE-B816-DC0BC630293B}" type="pres">
      <dgm:prSet presAssocID="{1F422D18-E418-451C-8A05-B585ADFFEBFA}" presName="connTx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0CA1F0C6-9D8A-4A10-BDAA-FAADC3FD5AB3}" type="pres">
      <dgm:prSet presAssocID="{92E6226A-5F27-40C1-AA73-E57854E1F340}" presName="root2" presStyleCnt="0"/>
      <dgm:spPr/>
    </dgm:pt>
    <dgm:pt modelId="{B30842A6-811A-4C08-85D5-CA5B5089BEB6}" type="pres">
      <dgm:prSet presAssocID="{92E6226A-5F27-40C1-AA73-E57854E1F340}" presName="LevelTwoTextNode" presStyleLbl="node2" presStyleIdx="1" presStyleCnt="3" custScaleX="183351" custLinFactNeighborX="51797" custLinFactNeighborY="44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F092B03-E3CC-48BD-AA7D-F4D79AACDB88}" type="pres">
      <dgm:prSet presAssocID="{92E6226A-5F27-40C1-AA73-E57854E1F340}" presName="level3hierChild" presStyleCnt="0"/>
      <dgm:spPr/>
    </dgm:pt>
    <dgm:pt modelId="{F0AA28A3-91E5-476B-8E5F-385A42A58254}" type="pres">
      <dgm:prSet presAssocID="{691B3890-2858-4CB2-9F0F-D01D8EB92F74}" presName="conn2-1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5C548593-654B-49A5-B4CC-9C053FCFAD01}" type="pres">
      <dgm:prSet presAssocID="{691B3890-2858-4CB2-9F0F-D01D8EB92F74}" presName="connTx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187D03C0-B648-4E2E-AE2E-427C20F40FEA}" type="pres">
      <dgm:prSet presAssocID="{5804CE35-EDBB-4D0D-BCBA-B1BB01438095}" presName="root2" presStyleCnt="0"/>
      <dgm:spPr/>
    </dgm:pt>
    <dgm:pt modelId="{99654FD8-0CD1-4F17-B455-86C4E7594AC5}" type="pres">
      <dgm:prSet presAssocID="{5804CE35-EDBB-4D0D-BCBA-B1BB01438095}" presName="LevelTwoTextNode" presStyleLbl="node2" presStyleIdx="2" presStyleCnt="3" custScaleX="177011" custLinFactNeighborX="53883" custLinFactNeighborY="678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254B231-B7C4-4D69-8F96-C9D8DE109860}" type="pres">
      <dgm:prSet presAssocID="{5804CE35-EDBB-4D0D-BCBA-B1BB01438095}" presName="level3hierChild" presStyleCnt="0"/>
      <dgm:spPr/>
    </dgm:pt>
  </dgm:ptLst>
  <dgm:cxnLst>
    <dgm:cxn modelId="{684508E4-3FF3-4735-BA0B-2490CC4CC303}" srcId="{98F42D93-F044-4EA2-8CE6-ABF883EBF377}" destId="{944D05DC-A38F-44C6-AE7E-12116A793D07}" srcOrd="0" destOrd="0" parTransId="{09B6F632-92AB-438C-8068-875465908489}" sibTransId="{DCB91E9D-5D7C-433E-AA98-5570F0FBA711}"/>
    <dgm:cxn modelId="{4B37EA75-0479-41F9-98B1-27DFD91B8BFD}" type="presOf" srcId="{F61F7294-E88E-4A2F-B55C-8BFA889DE303}" destId="{1CBCD122-BE50-4DEA-9E6A-458FE6D92A38}" srcOrd="0" destOrd="0" presId="urn:microsoft.com/office/officeart/2008/layout/HorizontalMultiLevelHierarchy"/>
    <dgm:cxn modelId="{83B2D7D0-10C5-476D-9ECD-BEB7F4BB28CF}" type="presOf" srcId="{F61F7294-E88E-4A2F-B55C-8BFA889DE303}" destId="{FAD353BB-A207-42CC-854F-103347D686E3}" srcOrd="1" destOrd="0" presId="urn:microsoft.com/office/officeart/2008/layout/HorizontalMultiLevelHierarchy"/>
    <dgm:cxn modelId="{67C372C0-8067-4820-BEC4-B721EA19310E}" type="presOf" srcId="{1F422D18-E418-451C-8A05-B585ADFFEBFA}" destId="{1B78EA21-773A-44CE-B816-DC0BC630293B}" srcOrd="1" destOrd="0" presId="urn:microsoft.com/office/officeart/2008/layout/HorizontalMultiLevelHierarchy"/>
    <dgm:cxn modelId="{4A6ED6F5-C030-430F-BF40-984008921453}" type="presOf" srcId="{691B3890-2858-4CB2-9F0F-D01D8EB92F74}" destId="{5C548593-654B-49A5-B4CC-9C053FCFAD01}" srcOrd="1" destOrd="0" presId="urn:microsoft.com/office/officeart/2008/layout/HorizontalMultiLevelHierarchy"/>
    <dgm:cxn modelId="{A0F471C4-636A-4BD6-9C41-6957CB166220}" type="presOf" srcId="{944D05DC-A38F-44C6-AE7E-12116A793D07}" destId="{2959C80D-74A1-4748-A84D-218174803F0B}" srcOrd="0" destOrd="0" presId="urn:microsoft.com/office/officeart/2008/layout/HorizontalMultiLevelHierarchy"/>
    <dgm:cxn modelId="{65A6F12D-DC5D-48D0-AE77-157D2150A1AE}" srcId="{944D05DC-A38F-44C6-AE7E-12116A793D07}" destId="{C6E4D2EE-033D-4FB1-A751-529C7568BCBB}" srcOrd="0" destOrd="0" parTransId="{F61F7294-E88E-4A2F-B55C-8BFA889DE303}" sibTransId="{CA1607F7-4DCA-4AB9-AEF5-8DCD238C7150}"/>
    <dgm:cxn modelId="{89528720-D989-48AC-8E64-DB24270225D8}" type="presOf" srcId="{98F42D93-F044-4EA2-8CE6-ABF883EBF377}" destId="{A30FE670-B4EC-4B3B-B9FD-AD180872D57A}" srcOrd="0" destOrd="0" presId="urn:microsoft.com/office/officeart/2008/layout/HorizontalMultiLevelHierarchy"/>
    <dgm:cxn modelId="{713ABA2A-B370-4144-A3DD-3300B13E1736}" type="presOf" srcId="{691B3890-2858-4CB2-9F0F-D01D8EB92F74}" destId="{F0AA28A3-91E5-476B-8E5F-385A42A58254}" srcOrd="0" destOrd="0" presId="urn:microsoft.com/office/officeart/2008/layout/HorizontalMultiLevelHierarchy"/>
    <dgm:cxn modelId="{BC31B5C5-72AD-4F50-BF57-364BD36591A3}" type="presOf" srcId="{C6E4D2EE-033D-4FB1-A751-529C7568BCBB}" destId="{A7B31E59-747D-40BC-A7BF-6E0220207F5A}" srcOrd="0" destOrd="0" presId="urn:microsoft.com/office/officeart/2008/layout/HorizontalMultiLevelHierarchy"/>
    <dgm:cxn modelId="{BA16B87B-9D59-420F-A63F-0FFF07DA5AA2}" type="presOf" srcId="{1F422D18-E418-451C-8A05-B585ADFFEBFA}" destId="{DC217C7F-AE20-48AB-A637-EADC90F76ADE}" srcOrd="0" destOrd="0" presId="urn:microsoft.com/office/officeart/2008/layout/HorizontalMultiLevelHierarchy"/>
    <dgm:cxn modelId="{DC9B4516-3E37-498A-A39B-B78666AD90A4}" srcId="{944D05DC-A38F-44C6-AE7E-12116A793D07}" destId="{5804CE35-EDBB-4D0D-BCBA-B1BB01438095}" srcOrd="2" destOrd="0" parTransId="{691B3890-2858-4CB2-9F0F-D01D8EB92F74}" sibTransId="{35654B65-C2AB-4532-9F7F-714CE8486124}"/>
    <dgm:cxn modelId="{B080A003-36AF-489A-935E-61EE1E1A1952}" type="presOf" srcId="{5804CE35-EDBB-4D0D-BCBA-B1BB01438095}" destId="{99654FD8-0CD1-4F17-B455-86C4E7594AC5}" srcOrd="0" destOrd="0" presId="urn:microsoft.com/office/officeart/2008/layout/HorizontalMultiLevelHierarchy"/>
    <dgm:cxn modelId="{5CFB029F-AB2D-4448-9AFD-F8DC02D5FE53}" type="presOf" srcId="{92E6226A-5F27-40C1-AA73-E57854E1F340}" destId="{B30842A6-811A-4C08-85D5-CA5B5089BEB6}" srcOrd="0" destOrd="0" presId="urn:microsoft.com/office/officeart/2008/layout/HorizontalMultiLevelHierarchy"/>
    <dgm:cxn modelId="{3A08E1E9-4F2D-42A7-BCFB-A989E76A6EEF}" srcId="{944D05DC-A38F-44C6-AE7E-12116A793D07}" destId="{92E6226A-5F27-40C1-AA73-E57854E1F340}" srcOrd="1" destOrd="0" parTransId="{1F422D18-E418-451C-8A05-B585ADFFEBFA}" sibTransId="{58B01FF3-4C55-43CE-911A-8102B49FE049}"/>
    <dgm:cxn modelId="{736F7F04-C2B6-48FE-87CB-7120A03A3353}" type="presParOf" srcId="{A30FE670-B4EC-4B3B-B9FD-AD180872D57A}" destId="{6CE7509A-2527-495A-911B-A157FD7FDD1C}" srcOrd="0" destOrd="0" presId="urn:microsoft.com/office/officeart/2008/layout/HorizontalMultiLevelHierarchy"/>
    <dgm:cxn modelId="{DEAE0F39-05D6-426F-A9EF-2CF7CECC9AF7}" type="presParOf" srcId="{6CE7509A-2527-495A-911B-A157FD7FDD1C}" destId="{2959C80D-74A1-4748-A84D-218174803F0B}" srcOrd="0" destOrd="0" presId="urn:microsoft.com/office/officeart/2008/layout/HorizontalMultiLevelHierarchy"/>
    <dgm:cxn modelId="{4328D37A-5F35-4BCF-AECA-22449DE87686}" type="presParOf" srcId="{6CE7509A-2527-495A-911B-A157FD7FDD1C}" destId="{66893DBA-AFD7-4B8E-8699-342FCB3C0CF0}" srcOrd="1" destOrd="0" presId="urn:microsoft.com/office/officeart/2008/layout/HorizontalMultiLevelHierarchy"/>
    <dgm:cxn modelId="{BD6F919D-2A6C-49EE-BF78-36BC168D18DB}" type="presParOf" srcId="{66893DBA-AFD7-4B8E-8699-342FCB3C0CF0}" destId="{1CBCD122-BE50-4DEA-9E6A-458FE6D92A38}" srcOrd="0" destOrd="0" presId="urn:microsoft.com/office/officeart/2008/layout/HorizontalMultiLevelHierarchy"/>
    <dgm:cxn modelId="{2BA1D82F-434C-46C3-BF48-1DA6227A8989}" type="presParOf" srcId="{1CBCD122-BE50-4DEA-9E6A-458FE6D92A38}" destId="{FAD353BB-A207-42CC-854F-103347D686E3}" srcOrd="0" destOrd="0" presId="urn:microsoft.com/office/officeart/2008/layout/HorizontalMultiLevelHierarchy"/>
    <dgm:cxn modelId="{760A463A-4047-4F3B-99C0-0EAD95C73DFD}" type="presParOf" srcId="{66893DBA-AFD7-4B8E-8699-342FCB3C0CF0}" destId="{1D9DD9E8-7336-4F44-85DB-4AC0D697EACA}" srcOrd="1" destOrd="0" presId="urn:microsoft.com/office/officeart/2008/layout/HorizontalMultiLevelHierarchy"/>
    <dgm:cxn modelId="{7C9B7DD4-5158-416B-845F-DEDB6A63FEEE}" type="presParOf" srcId="{1D9DD9E8-7336-4F44-85DB-4AC0D697EACA}" destId="{A7B31E59-747D-40BC-A7BF-6E0220207F5A}" srcOrd="0" destOrd="0" presId="urn:microsoft.com/office/officeart/2008/layout/HorizontalMultiLevelHierarchy"/>
    <dgm:cxn modelId="{6EC997BF-6E29-4E5C-8E82-1877C3695A6E}" type="presParOf" srcId="{1D9DD9E8-7336-4F44-85DB-4AC0D697EACA}" destId="{2E388488-925E-482A-918B-1BD2454DD059}" srcOrd="1" destOrd="0" presId="urn:microsoft.com/office/officeart/2008/layout/HorizontalMultiLevelHierarchy"/>
    <dgm:cxn modelId="{20468D2A-9DA7-4186-B89F-FB706C97F182}" type="presParOf" srcId="{66893DBA-AFD7-4B8E-8699-342FCB3C0CF0}" destId="{DC217C7F-AE20-48AB-A637-EADC90F76ADE}" srcOrd="2" destOrd="0" presId="urn:microsoft.com/office/officeart/2008/layout/HorizontalMultiLevelHierarchy"/>
    <dgm:cxn modelId="{D1BF8D19-C30B-4408-80B1-D786DB2ACD23}" type="presParOf" srcId="{DC217C7F-AE20-48AB-A637-EADC90F76ADE}" destId="{1B78EA21-773A-44CE-B816-DC0BC630293B}" srcOrd="0" destOrd="0" presId="urn:microsoft.com/office/officeart/2008/layout/HorizontalMultiLevelHierarchy"/>
    <dgm:cxn modelId="{4C2A24B5-F6C1-429E-97C7-40D9247E3E36}" type="presParOf" srcId="{66893DBA-AFD7-4B8E-8699-342FCB3C0CF0}" destId="{0CA1F0C6-9D8A-4A10-BDAA-FAADC3FD5AB3}" srcOrd="3" destOrd="0" presId="urn:microsoft.com/office/officeart/2008/layout/HorizontalMultiLevelHierarchy"/>
    <dgm:cxn modelId="{28E1A769-5B81-4EDC-BAF5-32B62D560018}" type="presParOf" srcId="{0CA1F0C6-9D8A-4A10-BDAA-FAADC3FD5AB3}" destId="{B30842A6-811A-4C08-85D5-CA5B5089BEB6}" srcOrd="0" destOrd="0" presId="urn:microsoft.com/office/officeart/2008/layout/HorizontalMultiLevelHierarchy"/>
    <dgm:cxn modelId="{A03AC83B-9801-4F6D-ACFA-BD1A637C042E}" type="presParOf" srcId="{0CA1F0C6-9D8A-4A10-BDAA-FAADC3FD5AB3}" destId="{0F092B03-E3CC-48BD-AA7D-F4D79AACDB88}" srcOrd="1" destOrd="0" presId="urn:microsoft.com/office/officeart/2008/layout/HorizontalMultiLevelHierarchy"/>
    <dgm:cxn modelId="{CD6E68DD-89CC-4325-8F0F-7109CDC15CD9}" type="presParOf" srcId="{66893DBA-AFD7-4B8E-8699-342FCB3C0CF0}" destId="{F0AA28A3-91E5-476B-8E5F-385A42A58254}" srcOrd="4" destOrd="0" presId="urn:microsoft.com/office/officeart/2008/layout/HorizontalMultiLevelHierarchy"/>
    <dgm:cxn modelId="{1ADB1623-732A-45B7-901F-C7F980210B8A}" type="presParOf" srcId="{F0AA28A3-91E5-476B-8E5F-385A42A58254}" destId="{5C548593-654B-49A5-B4CC-9C053FCFAD01}" srcOrd="0" destOrd="0" presId="urn:microsoft.com/office/officeart/2008/layout/HorizontalMultiLevelHierarchy"/>
    <dgm:cxn modelId="{37EE4295-4B6C-4CBA-A51C-F4E350E7F42C}" type="presParOf" srcId="{66893DBA-AFD7-4B8E-8699-342FCB3C0CF0}" destId="{187D03C0-B648-4E2E-AE2E-427C20F40FEA}" srcOrd="5" destOrd="0" presId="urn:microsoft.com/office/officeart/2008/layout/HorizontalMultiLevelHierarchy"/>
    <dgm:cxn modelId="{E62AA22A-62D0-4680-ADF2-5DFCA8A61BE0}" type="presParOf" srcId="{187D03C0-B648-4E2E-AE2E-427C20F40FEA}" destId="{99654FD8-0CD1-4F17-B455-86C4E7594AC5}" srcOrd="0" destOrd="0" presId="urn:microsoft.com/office/officeart/2008/layout/HorizontalMultiLevelHierarchy"/>
    <dgm:cxn modelId="{A19E148E-5F98-44F7-A563-22ABB759AAE1}" type="presParOf" srcId="{187D03C0-B648-4E2E-AE2E-427C20F40FEA}" destId="{5254B231-B7C4-4D69-8F96-C9D8DE10986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0055E-F693-47D1-8554-52EF17EFCB41}">
      <dsp:nvSpPr>
        <dsp:cNvPr id="0" name=""/>
        <dsp:cNvSpPr/>
      </dsp:nvSpPr>
      <dsp:spPr>
        <a:xfrm rot="10800000">
          <a:off x="1357661" y="184294"/>
          <a:ext cx="4240511" cy="705112"/>
        </a:xfrm>
        <a:prstGeom prst="homePlat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1093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栄養バランスが良い</a:t>
          </a:r>
          <a:endParaRPr kumimoji="1" lang="ja-JP" altLang="en-US" sz="3100" kern="1200" dirty="0"/>
        </a:p>
      </dsp:txBody>
      <dsp:txXfrm rot="10800000">
        <a:off x="1533939" y="184294"/>
        <a:ext cx="4064233" cy="705112"/>
      </dsp:txXfrm>
    </dsp:sp>
    <dsp:sp modelId="{A564A3AD-DF30-4859-BDE0-BE3EA71C2724}">
      <dsp:nvSpPr>
        <dsp:cNvPr id="0" name=""/>
        <dsp:cNvSpPr/>
      </dsp:nvSpPr>
      <dsp:spPr>
        <a:xfrm>
          <a:off x="596313" y="0"/>
          <a:ext cx="1158252" cy="10705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D9B715-C11B-4E8D-ACC2-FDC953A3E25C}">
      <dsp:nvSpPr>
        <dsp:cNvPr id="0" name=""/>
        <dsp:cNvSpPr/>
      </dsp:nvSpPr>
      <dsp:spPr>
        <a:xfrm rot="10800000">
          <a:off x="1361731" y="1511821"/>
          <a:ext cx="4240511" cy="705112"/>
        </a:xfrm>
        <a:prstGeom prst="homePlat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1093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薄口の味付け</a:t>
          </a:r>
          <a:endParaRPr kumimoji="1" lang="ja-JP" altLang="en-US" sz="3100" kern="1200" dirty="0"/>
        </a:p>
      </dsp:txBody>
      <dsp:txXfrm rot="10800000">
        <a:off x="1538009" y="1511821"/>
        <a:ext cx="4064233" cy="705112"/>
      </dsp:txXfrm>
    </dsp:sp>
    <dsp:sp modelId="{6A718D67-3D0C-4E49-B7C4-BD25DEF5F92F}">
      <dsp:nvSpPr>
        <dsp:cNvPr id="0" name=""/>
        <dsp:cNvSpPr/>
      </dsp:nvSpPr>
      <dsp:spPr>
        <a:xfrm>
          <a:off x="580751" y="1269008"/>
          <a:ext cx="1136873" cy="11508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14B2AE8-1854-4526-A9E3-F5C6D6C38E3E}">
      <dsp:nvSpPr>
        <dsp:cNvPr id="0" name=""/>
        <dsp:cNvSpPr/>
      </dsp:nvSpPr>
      <dsp:spPr>
        <a:xfrm rot="10800000">
          <a:off x="1353351" y="2922512"/>
          <a:ext cx="4240511" cy="705112"/>
        </a:xfrm>
        <a:prstGeom prst="homePlat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1093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発酵食品が豊富</a:t>
          </a:r>
          <a:endParaRPr kumimoji="1" lang="ja-JP" altLang="en-US" sz="3100" kern="1200" dirty="0"/>
        </a:p>
      </dsp:txBody>
      <dsp:txXfrm rot="10800000">
        <a:off x="1529629" y="2922512"/>
        <a:ext cx="4064233" cy="705112"/>
      </dsp:txXfrm>
    </dsp:sp>
    <dsp:sp modelId="{60534BB4-BEF6-4AE3-AA30-EEB2CE42FF22}">
      <dsp:nvSpPr>
        <dsp:cNvPr id="0" name=""/>
        <dsp:cNvSpPr/>
      </dsp:nvSpPr>
      <dsp:spPr>
        <a:xfrm>
          <a:off x="580746" y="2645476"/>
          <a:ext cx="1141012" cy="11125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B0EEF-C344-4F86-9668-04F017A3CA02}">
      <dsp:nvSpPr>
        <dsp:cNvPr id="0" name=""/>
        <dsp:cNvSpPr/>
      </dsp:nvSpPr>
      <dsp:spPr>
        <a:xfrm rot="10800000">
          <a:off x="1296380" y="173226"/>
          <a:ext cx="4018316" cy="783809"/>
        </a:xfrm>
        <a:prstGeom prst="homePlat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5638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低脂肪、低カロリー</a:t>
          </a:r>
          <a:endParaRPr kumimoji="1" lang="ja-JP" altLang="en-US" sz="3100" kern="1200" dirty="0"/>
        </a:p>
      </dsp:txBody>
      <dsp:txXfrm rot="10800000">
        <a:off x="1492332" y="173226"/>
        <a:ext cx="3822364" cy="783809"/>
      </dsp:txXfrm>
    </dsp:sp>
    <dsp:sp modelId="{E16C77C0-91C3-44E6-A792-0BFFC2B16611}">
      <dsp:nvSpPr>
        <dsp:cNvPr id="0" name=""/>
        <dsp:cNvSpPr/>
      </dsp:nvSpPr>
      <dsp:spPr>
        <a:xfrm>
          <a:off x="718440" y="196"/>
          <a:ext cx="1174765" cy="11011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76D5E-A6C0-46F7-9565-D868411D19E7}">
      <dsp:nvSpPr>
        <dsp:cNvPr id="0" name=""/>
        <dsp:cNvSpPr/>
      </dsp:nvSpPr>
      <dsp:spPr>
        <a:xfrm rot="10800000">
          <a:off x="1293212" y="1465840"/>
          <a:ext cx="4018316" cy="832295"/>
        </a:xfrm>
        <a:prstGeom prst="homePlat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5638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生の食材を食べる</a:t>
          </a:r>
          <a:endParaRPr kumimoji="1" lang="ja-JP" altLang="en-US" sz="3100" kern="1200" dirty="0"/>
        </a:p>
      </dsp:txBody>
      <dsp:txXfrm rot="10800000">
        <a:off x="1501286" y="1465840"/>
        <a:ext cx="3810242" cy="832295"/>
      </dsp:txXfrm>
    </dsp:sp>
    <dsp:sp modelId="{DC538424-2091-429C-A302-86BD26CB99AA}">
      <dsp:nvSpPr>
        <dsp:cNvPr id="0" name=""/>
        <dsp:cNvSpPr/>
      </dsp:nvSpPr>
      <dsp:spPr>
        <a:xfrm>
          <a:off x="731052" y="1335288"/>
          <a:ext cx="1124319" cy="10933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8DF4F-5478-4D2F-AADA-91AA1A20C447}">
      <dsp:nvSpPr>
        <dsp:cNvPr id="0" name=""/>
        <dsp:cNvSpPr/>
      </dsp:nvSpPr>
      <dsp:spPr>
        <a:xfrm rot="5400000">
          <a:off x="6220560" y="-2411023"/>
          <a:ext cx="1324735" cy="6478049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500" kern="1200" dirty="0" smtClean="0"/>
            <a:t>関西の飲食店の協力　　　　　　　☆宣伝効果　　　　　　　　　　　　　　　　　　　　　　　　　　　　　　</a:t>
          </a:r>
          <a:endParaRPr kumimoji="1" lang="ja-JP" altLang="en-US" sz="3500" kern="1200" dirty="0"/>
        </a:p>
      </dsp:txBody>
      <dsp:txXfrm rot="-5400000">
        <a:off x="3643903" y="230302"/>
        <a:ext cx="6413381" cy="1195399"/>
      </dsp:txXfrm>
    </dsp:sp>
    <dsp:sp modelId="{9B211515-3BC1-4898-BB06-00913C842833}">
      <dsp:nvSpPr>
        <dsp:cNvPr id="0" name=""/>
        <dsp:cNvSpPr/>
      </dsp:nvSpPr>
      <dsp:spPr>
        <a:xfrm>
          <a:off x="96522" y="16849"/>
          <a:ext cx="3643903" cy="165591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 smtClean="0"/>
            <a:t>店舗</a:t>
          </a:r>
          <a:endParaRPr kumimoji="1" lang="ja-JP" altLang="en-US" sz="4400" kern="1200" dirty="0"/>
        </a:p>
      </dsp:txBody>
      <dsp:txXfrm>
        <a:off x="177357" y="97684"/>
        <a:ext cx="3482233" cy="1494249"/>
      </dsp:txXfrm>
    </dsp:sp>
    <dsp:sp modelId="{970D8102-6FEA-47E2-B7C5-D636079FAF91}">
      <dsp:nvSpPr>
        <dsp:cNvPr id="0" name=""/>
        <dsp:cNvSpPr/>
      </dsp:nvSpPr>
      <dsp:spPr>
        <a:xfrm rot="5400000">
          <a:off x="6220560" y="-672308"/>
          <a:ext cx="1324735" cy="6478049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500" kern="1200" dirty="0" smtClean="0"/>
            <a:t>参加者による日本食づくり　　　☆思い出づくり　　　　　　　　　　　　　　　　　　　　　</a:t>
          </a:r>
          <a:endParaRPr kumimoji="1" lang="ja-JP" altLang="en-US" sz="3500" kern="1200" dirty="0"/>
        </a:p>
      </dsp:txBody>
      <dsp:txXfrm rot="-5400000">
        <a:off x="3643903" y="1969017"/>
        <a:ext cx="6413381" cy="1195399"/>
      </dsp:txXfrm>
    </dsp:sp>
    <dsp:sp modelId="{1E873496-85BA-4133-BEB6-9970BD67CA7C}">
      <dsp:nvSpPr>
        <dsp:cNvPr id="0" name=""/>
        <dsp:cNvSpPr/>
      </dsp:nvSpPr>
      <dsp:spPr>
        <a:xfrm>
          <a:off x="96522" y="1738798"/>
          <a:ext cx="3643903" cy="165591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 smtClean="0"/>
            <a:t>体験</a:t>
          </a:r>
          <a:endParaRPr kumimoji="1" lang="ja-JP" altLang="en-US" sz="4400" kern="1200" dirty="0"/>
        </a:p>
      </dsp:txBody>
      <dsp:txXfrm>
        <a:off x="177357" y="1819633"/>
        <a:ext cx="3482233" cy="14942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91B7F-1335-4215-A116-86C5847026E3}">
      <dsp:nvSpPr>
        <dsp:cNvPr id="0" name=""/>
        <dsp:cNvSpPr/>
      </dsp:nvSpPr>
      <dsp:spPr>
        <a:xfrm rot="5400000">
          <a:off x="6150159" y="-2403019"/>
          <a:ext cx="1334288" cy="6416286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500" kern="1200" dirty="0" smtClean="0"/>
            <a:t>学生ボランティア　　　　　　　　　　　　　　☆経験値アップ</a:t>
          </a:r>
          <a:endParaRPr kumimoji="1" lang="ja-JP" altLang="en-US" sz="3500" kern="1200" dirty="0"/>
        </a:p>
      </dsp:txBody>
      <dsp:txXfrm rot="-5400000">
        <a:off x="3609161" y="203114"/>
        <a:ext cx="6351151" cy="1204018"/>
      </dsp:txXfrm>
    </dsp:sp>
    <dsp:sp modelId="{82DB56DB-48D1-4D5B-B2AC-E38961A6003E}">
      <dsp:nvSpPr>
        <dsp:cNvPr id="0" name=""/>
        <dsp:cNvSpPr/>
      </dsp:nvSpPr>
      <dsp:spPr>
        <a:xfrm>
          <a:off x="11485" y="0"/>
          <a:ext cx="3609160" cy="166786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スタッフ</a:t>
          </a:r>
          <a:endParaRPr kumimoji="1" lang="ja-JP" altLang="en-US" sz="4000" kern="1200" dirty="0"/>
        </a:p>
      </dsp:txBody>
      <dsp:txXfrm>
        <a:off x="92903" y="81418"/>
        <a:ext cx="3446324" cy="1505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FE94B-FCE0-43C9-AD2F-3D3E4FEA82A3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DA9A3-3E10-4844-A0CD-E24D489E7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346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06C90-D542-4A36-B2AC-BA7BB9DEF30C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44CF-194D-4CAB-99B5-ADA52ED3B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1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399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63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024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96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80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72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8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06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74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35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89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44CF-194D-4CAB-99B5-ADA52ED3B38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75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72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10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06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10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41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9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3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48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99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90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64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510C8-01DB-4BBD-8BA5-41F60F8D3DCB}" type="datetimeFigureOut">
              <a:rPr kumimoji="1" lang="ja-JP" altLang="en-US" smtClean="0"/>
              <a:t>2017/1/12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BD5A-916C-4E95-9B87-56ABF474F8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06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804906"/>
            <a:ext cx="9144000" cy="2387600"/>
          </a:xfrm>
        </p:spPr>
        <p:txBody>
          <a:bodyPr/>
          <a:lstStyle/>
          <a:p>
            <a:r>
              <a:rPr lang="ja-JP" altLang="en-US" dirty="0" smtClean="0"/>
              <a:t>日本</a:t>
            </a:r>
            <a:r>
              <a:rPr lang="ja-JP" altLang="en-US" dirty="0" smtClean="0">
                <a:solidFill>
                  <a:srgbClr val="DA0000"/>
                </a:solidFill>
              </a:rPr>
              <a:t>食</a:t>
            </a:r>
            <a:r>
              <a:rPr lang="ja-JP" altLang="en-US" dirty="0" smtClean="0"/>
              <a:t>でつながるＷＭＧ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359276"/>
            <a:ext cx="9144000" cy="2429641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関西大学人間健康学部</a:t>
            </a:r>
            <a:endParaRPr kumimoji="1" lang="en-US" altLang="ja-JP" dirty="0" smtClean="0"/>
          </a:p>
          <a:p>
            <a:r>
              <a:rPr lang="ja-JP" altLang="en-US" dirty="0"/>
              <a:t>西山哲郎</a:t>
            </a:r>
            <a:r>
              <a:rPr lang="ja-JP" altLang="en-US" dirty="0" smtClean="0"/>
              <a:t>ゼミ　Ｂチーム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ja-JP" dirty="0"/>
              <a:t>宇佐崎奈央</a:t>
            </a:r>
            <a:r>
              <a:rPr lang="ja-JP" altLang="en-US" dirty="0"/>
              <a:t>・</a:t>
            </a:r>
            <a:r>
              <a:rPr lang="ja-JP" altLang="ja-JP" dirty="0"/>
              <a:t>杉山菜摘</a:t>
            </a:r>
            <a:r>
              <a:rPr lang="ja-JP" altLang="en-US" dirty="0"/>
              <a:t>・</a:t>
            </a:r>
            <a:r>
              <a:rPr lang="ja-JP" altLang="ja-JP" dirty="0"/>
              <a:t>中嶋和也</a:t>
            </a:r>
            <a:r>
              <a:rPr lang="ja-JP" altLang="en-US" dirty="0"/>
              <a:t>・</a:t>
            </a:r>
            <a:r>
              <a:rPr lang="ja-JP" altLang="ja-JP" dirty="0"/>
              <a:t>西尾勇哉</a:t>
            </a:r>
            <a:r>
              <a:rPr lang="ja-JP" altLang="en-US" dirty="0"/>
              <a:t>・</a:t>
            </a:r>
            <a:r>
              <a:rPr lang="ja-JP" altLang="ja-JP" dirty="0"/>
              <a:t>松谷真純 </a:t>
            </a: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78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9918" y="184300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スポーツ選手に向けた料理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9918" y="2030005"/>
            <a:ext cx="10515600" cy="4351338"/>
          </a:xfrm>
        </p:spPr>
        <p:txBody>
          <a:bodyPr/>
          <a:lstStyle/>
          <a:p>
            <a:r>
              <a:rPr kumimoji="1" lang="ja-JP" altLang="en-US" dirty="0" smtClean="0"/>
              <a:t>たらこ豆乳うどん</a:t>
            </a:r>
            <a:r>
              <a:rPr kumimoji="1" lang="en-US" altLang="ja-JP" dirty="0" smtClean="0"/>
              <a:t>(576kcal)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豚肉</a:t>
            </a:r>
            <a:r>
              <a:rPr kumimoji="1" lang="ja-JP" altLang="en-US" dirty="0" err="1" smtClean="0"/>
              <a:t>ごま</a:t>
            </a:r>
            <a:r>
              <a:rPr kumimoji="1" lang="ja-JP" altLang="en-US" dirty="0" smtClean="0"/>
              <a:t>マヨサラダ風</a:t>
            </a:r>
            <a:r>
              <a:rPr kumimoji="1" lang="en-US" altLang="ja-JP" dirty="0" smtClean="0"/>
              <a:t>(359kcal)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931373" y="1929027"/>
            <a:ext cx="1696995" cy="5696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筋肉疲労回復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27" y="1354995"/>
            <a:ext cx="3158696" cy="2104099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5688740" y="3968462"/>
            <a:ext cx="1696995" cy="5696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夏バテ予防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04" y="3774856"/>
            <a:ext cx="2266435" cy="226643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079139" y="4629789"/>
            <a:ext cx="2916195" cy="4166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dirty="0" smtClean="0"/>
          </a:p>
          <a:p>
            <a:pPr algn="ctr"/>
            <a:r>
              <a:rPr lang="ja-JP" altLang="en-US" sz="1050" dirty="0" err="1" smtClean="0"/>
              <a:t>しょく</a:t>
            </a:r>
            <a:r>
              <a:rPr lang="ja-JP" altLang="en-US" sz="1050" dirty="0" smtClean="0"/>
              <a:t>スポ</a:t>
            </a:r>
            <a:r>
              <a:rPr lang="en-US" altLang="ja-JP" sz="1050" dirty="0" smtClean="0"/>
              <a:t>Cooking!</a:t>
            </a:r>
            <a:endParaRPr lang="en-US" altLang="ja-JP" sz="1050" dirty="0"/>
          </a:p>
          <a:p>
            <a:pPr algn="ctr"/>
            <a:r>
              <a:rPr lang="en-US" altLang="ja-JP" sz="1050" dirty="0" smtClean="0"/>
              <a:t>http</a:t>
            </a:r>
            <a:r>
              <a:rPr lang="en-US" altLang="ja-JP" sz="1050" dirty="0"/>
              <a:t>://www.shoku-sports.jp/recipe/page/recipe</a:t>
            </a:r>
            <a:r>
              <a:rPr lang="en-US" altLang="ja-JP" dirty="0"/>
              <a:t>/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123934" y="2500331"/>
            <a:ext cx="2067697" cy="4530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ソラレピ</a:t>
            </a:r>
            <a:endParaRPr kumimoji="1" lang="en-US" altLang="ja-JP" sz="1050" dirty="0" smtClean="0"/>
          </a:p>
          <a:p>
            <a:pPr algn="ctr"/>
            <a:r>
              <a:rPr lang="en-US" altLang="ja-JP" sz="1050" dirty="0"/>
              <a:t>https://recipe.shidax.co.jp/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8429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食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作る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557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3600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日本食 </a:t>
            </a:r>
            <a:r>
              <a:rPr kumimoji="1" lang="ja-JP" altLang="en-US" dirty="0" smtClean="0">
                <a:latin typeface="+mn-ea"/>
              </a:rPr>
              <a:t>を作る体験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dirty="0" smtClean="0"/>
              <a:t>　　　</a:t>
            </a:r>
            <a:r>
              <a:rPr kumimoji="1" lang="ja-JP" altLang="en-US" sz="4000" dirty="0" smtClean="0"/>
              <a:t>日本といえば・・・寿司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4000" dirty="0">
                <a:sym typeface="Wingdings" panose="05000000000000000000" pitchFamily="2" charset="2"/>
              </a:rPr>
              <a:t>　</a:t>
            </a:r>
            <a:r>
              <a:rPr lang="ja-JP" altLang="en-US" sz="4000" dirty="0" smtClean="0">
                <a:sym typeface="Wingdings" panose="05000000000000000000" pitchFamily="2" charset="2"/>
              </a:rPr>
              <a:t>　関西といえば・・</a:t>
            </a:r>
            <a:r>
              <a:rPr lang="ja-JP" altLang="en-US" sz="4000" dirty="0">
                <a:sym typeface="Wingdings" panose="05000000000000000000" pitchFamily="2" charset="2"/>
              </a:rPr>
              <a:t>・</a:t>
            </a:r>
            <a:r>
              <a:rPr lang="ja-JP" altLang="en-US" sz="4000" dirty="0" smtClean="0">
                <a:sym typeface="Wingdings" panose="05000000000000000000" pitchFamily="2" charset="2"/>
              </a:rPr>
              <a:t>たこ焼き、お好み焼き</a:t>
            </a:r>
            <a:r>
              <a:rPr lang="ja-JP" altLang="en-US" dirty="0" smtClean="0">
                <a:sym typeface="Wingdings" panose="05000000000000000000" pitchFamily="2" charset="2"/>
              </a:rPr>
              <a:t>　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kumimoji="1" lang="en-US" altLang="ja-JP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sz="8800" dirty="0" smtClean="0">
              <a:latin typeface="Adobe Ming Std L" panose="02020300000000000000" pitchFamily="18" charset="-128"/>
              <a:ea typeface="Adobe Ming Std L" panose="02020300000000000000" pitchFamily="18" charset="-128"/>
              <a:sym typeface="Wingdings" panose="05000000000000000000" pitchFamily="2" charset="2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63" y="4335096"/>
            <a:ext cx="2849951" cy="2174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76" y="487251"/>
            <a:ext cx="2784696" cy="193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22" y="459599"/>
            <a:ext cx="2661663" cy="199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6" y="4100923"/>
            <a:ext cx="3211277" cy="240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44" y="4166931"/>
            <a:ext cx="3600082" cy="240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7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食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食べる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様々</a:t>
            </a:r>
            <a:r>
              <a:rPr lang="ja-JP" altLang="en-US" dirty="0" smtClean="0"/>
              <a:t>な</a:t>
            </a:r>
            <a:r>
              <a:rPr kumimoji="1" lang="ja-JP" altLang="en-US" dirty="0" smtClean="0"/>
              <a:t>日本食を一度に食</a:t>
            </a:r>
            <a:r>
              <a:rPr lang="ja-JP" altLang="en-US" dirty="0" smtClean="0"/>
              <a:t>べることができる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実際</a:t>
            </a:r>
            <a:r>
              <a:rPr lang="ja-JP" altLang="en-US" dirty="0" smtClean="0"/>
              <a:t>に体験で作った料理を食べることができる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スポーツコミッション関西さんの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kumimoji="1" lang="ja-JP" altLang="en-US" dirty="0" smtClean="0"/>
              <a:t>スポーツ食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リカバリー食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も食べ</a:t>
            </a:r>
            <a:r>
              <a:rPr lang="ja-JP" altLang="en-US" dirty="0" smtClean="0"/>
              <a:t>ることができ</a:t>
            </a:r>
            <a:r>
              <a:rPr lang="ja-JP" altLang="en-US" dirty="0"/>
              <a:t>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84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PR</a:t>
            </a:r>
            <a:r>
              <a:rPr kumimoji="1" lang="ja-JP" altLang="en-US" dirty="0" smtClean="0">
                <a:latin typeface="+mj-ea"/>
              </a:rPr>
              <a:t>方法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77383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sz="3200" dirty="0" smtClean="0"/>
              <a:t>・食</a:t>
            </a:r>
            <a:r>
              <a:rPr kumimoji="1" lang="ja-JP" altLang="en-US" sz="3200" dirty="0" smtClean="0"/>
              <a:t>イベントにて宣伝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　例；満腹博覧会</a:t>
            </a:r>
            <a:r>
              <a:rPr lang="en-US" altLang="ja-JP" sz="3200" dirty="0" smtClean="0"/>
              <a:t>(</a:t>
            </a:r>
            <a:r>
              <a:rPr lang="ja-JP" altLang="en-US" sz="3200" dirty="0" err="1" smtClean="0"/>
              <a:t>まんぱく</a:t>
            </a:r>
            <a:r>
              <a:rPr lang="en-US" altLang="ja-JP" sz="3200" dirty="0" smtClean="0"/>
              <a:t>)</a:t>
            </a:r>
            <a:r>
              <a:rPr lang="ja-JP" altLang="en-US" sz="3200" dirty="0" err="1" smtClean="0"/>
              <a:t>、</a:t>
            </a:r>
            <a:r>
              <a:rPr lang="ja-JP" altLang="en-US" sz="3200" dirty="0" smtClean="0"/>
              <a:t>食博覧会</a:t>
            </a: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・</a:t>
            </a:r>
            <a:r>
              <a:rPr kumimoji="1" lang="en-US" altLang="ja-JP" sz="3200" dirty="0" smtClean="0"/>
              <a:t>SNS</a:t>
            </a:r>
            <a:r>
              <a:rPr kumimoji="1" lang="ja-JP" altLang="en-US" sz="3200" dirty="0" err="1" smtClean="0"/>
              <a:t>での</a:t>
            </a:r>
            <a:r>
              <a:rPr kumimoji="1" lang="ja-JP" altLang="en-US" sz="3200" dirty="0" smtClean="0"/>
              <a:t>拡散</a:t>
            </a:r>
            <a:endParaRPr kumimoji="1" lang="en-US" altLang="ja-JP" sz="3200" dirty="0" smtClean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9747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38202" y="600839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期待効果</a:t>
            </a:r>
            <a:endParaRPr lang="ja-JP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409367" y="2115045"/>
            <a:ext cx="6800536" cy="15837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スポーツ＋日本食</a:t>
            </a:r>
            <a:endParaRPr lang="ja-JP" altLang="en-US" sz="4400" dirty="0">
              <a:solidFill>
                <a:schemeClr val="bg1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409367" y="3993271"/>
            <a:ext cx="6800536" cy="15837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WMG</a:t>
            </a:r>
            <a:r>
              <a:rPr lang="ja-JP" altLang="en-US" sz="4000" dirty="0" smtClean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をより一層楽しめる</a:t>
            </a:r>
            <a:endParaRPr kumimoji="1" lang="ja-JP" altLang="en-US" sz="4000" dirty="0">
              <a:solidFill>
                <a:schemeClr val="bg1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9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438140" y="1922128"/>
            <a:ext cx="9240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ご清聴ありがとうございました。</a:t>
            </a:r>
            <a:endParaRPr lang="ja-JP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2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34995"/>
            <a:ext cx="10515600" cy="1167214"/>
          </a:xfrm>
        </p:spPr>
        <p:txBody>
          <a:bodyPr/>
          <a:lstStyle/>
          <a:p>
            <a:r>
              <a:rPr lang="ja-JP" altLang="en-US" dirty="0" smtClean="0">
                <a:latin typeface="+mj-ea"/>
              </a:rPr>
              <a:t>なぜ日本食なのか？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5608" y="1437891"/>
            <a:ext cx="10788192" cy="4948591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世界一</a:t>
            </a:r>
            <a:r>
              <a:rPr lang="ja-JP" altLang="en-US" dirty="0"/>
              <a:t>の長寿食として医学的</a:t>
            </a:r>
            <a:r>
              <a:rPr lang="ja-JP" altLang="en-US" dirty="0" smtClean="0"/>
              <a:t>に評価され、世界的</a:t>
            </a:r>
            <a:r>
              <a:rPr lang="ja-JP" altLang="en-US" dirty="0"/>
              <a:t>にも</a:t>
            </a:r>
            <a:r>
              <a:rPr lang="ja-JP" altLang="en-US" dirty="0" smtClean="0"/>
              <a:t>ヘルシーフード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として注目</a:t>
            </a:r>
            <a:r>
              <a:rPr kumimoji="1" lang="ja-JP" altLang="en-US" smtClean="0"/>
              <a:t>されている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475050200"/>
              </p:ext>
            </p:extLst>
          </p:nvPr>
        </p:nvGraphicFramePr>
        <p:xfrm>
          <a:off x="272592" y="2602549"/>
          <a:ext cx="6376709" cy="375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1611431183"/>
              </p:ext>
            </p:extLst>
          </p:nvPr>
        </p:nvGraphicFramePr>
        <p:xfrm>
          <a:off x="5311219" y="2580465"/>
          <a:ext cx="6042581" cy="242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752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941" y="457157"/>
            <a:ext cx="10983097" cy="6061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２０１３年１２月３日に「和食；日本人の伝統的な食文化」と題して、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和食がユネスコ</a:t>
            </a:r>
            <a:r>
              <a:rPr lang="ja-JP" altLang="en-US" dirty="0" smtClean="0"/>
              <a:t>無形文化遺産に登録され</a:t>
            </a:r>
            <a:r>
              <a:rPr lang="ja-JP" altLang="en-US" dirty="0"/>
              <a:t>た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lang="ja-JP" altLang="en-US" dirty="0"/>
              <a:t>　</a:t>
            </a:r>
            <a:r>
              <a:rPr kumimoji="1" lang="ja-JP" altLang="en-US" dirty="0" smtClean="0"/>
              <a:t>和食という食文化を日本人が忘れ始めているのではないか？</a:t>
            </a:r>
            <a:endParaRPr kumimoji="1" lang="ja-JP" altLang="en-US" dirty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631333737"/>
              </p:ext>
            </p:extLst>
          </p:nvPr>
        </p:nvGraphicFramePr>
        <p:xfrm>
          <a:off x="496840" y="1039163"/>
          <a:ext cx="10435472" cy="367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加算記号 6"/>
          <p:cNvSpPr/>
          <p:nvPr/>
        </p:nvSpPr>
        <p:spPr>
          <a:xfrm>
            <a:off x="3469064" y="2002224"/>
            <a:ext cx="1348033" cy="1357459"/>
          </a:xfrm>
          <a:prstGeom prst="mathPlus">
            <a:avLst/>
          </a:prstGeom>
          <a:solidFill>
            <a:srgbClr val="FF33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1992818027"/>
              </p:ext>
            </p:extLst>
          </p:nvPr>
        </p:nvGraphicFramePr>
        <p:xfrm>
          <a:off x="772311" y="3807569"/>
          <a:ext cx="10160001" cy="180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下矢印 9"/>
          <p:cNvSpPr/>
          <p:nvPr/>
        </p:nvSpPr>
        <p:spPr>
          <a:xfrm>
            <a:off x="4899476" y="3786261"/>
            <a:ext cx="1794958" cy="53732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6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22829" y="75745"/>
            <a:ext cx="8248650" cy="6530975"/>
            <a:chOff x="1033" y="208"/>
            <a:chExt cx="5196" cy="411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33" y="208"/>
              <a:ext cx="5196" cy="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57" t="145" r="50578" b="-145"/>
            <a:stretch/>
          </p:blipFill>
          <p:spPr bwMode="auto">
            <a:xfrm>
              <a:off x="1037" y="212"/>
              <a:ext cx="2633" cy="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-217" r="50326" b="217"/>
          <a:stretch/>
        </p:blipFill>
        <p:spPr>
          <a:xfrm>
            <a:off x="6040193" y="241352"/>
            <a:ext cx="4950119" cy="6196586"/>
          </a:xfrm>
        </p:spPr>
      </p:pic>
      <p:sp>
        <p:nvSpPr>
          <p:cNvPr id="10" name="角丸四角形吹き出し 9"/>
          <p:cNvSpPr/>
          <p:nvPr/>
        </p:nvSpPr>
        <p:spPr>
          <a:xfrm>
            <a:off x="30129" y="1238052"/>
            <a:ext cx="1985400" cy="986927"/>
          </a:xfrm>
          <a:prstGeom prst="wedgeRoundRectCallout">
            <a:avLst>
              <a:gd name="adj1" fmla="val 50544"/>
              <a:gd name="adj2" fmla="val -60863"/>
              <a:gd name="adj3" fmla="val 16667"/>
            </a:avLst>
          </a:prstGeom>
          <a:solidFill>
            <a:srgbClr val="DA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i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ダントツの一位！</a:t>
            </a:r>
            <a:endParaRPr kumimoji="1" lang="ja-JP" altLang="en-US" b="1" i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4925377" y="1213338"/>
            <a:ext cx="1837887" cy="1011641"/>
          </a:xfrm>
          <a:prstGeom prst="wedgeRoundRectCallout">
            <a:avLst>
              <a:gd name="adj1" fmla="val 61982"/>
              <a:gd name="adj2" fmla="val -68085"/>
              <a:gd name="adj3" fmla="val 16667"/>
            </a:avLst>
          </a:prstGeom>
          <a:solidFill>
            <a:srgbClr val="DA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i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双方一位！</a:t>
            </a:r>
            <a:endParaRPr kumimoji="1" lang="ja-JP" altLang="en-US" b="1" i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102605" y="6186658"/>
            <a:ext cx="2465893" cy="5025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国土交通省、観光庁</a:t>
            </a:r>
            <a:endParaRPr lang="en-US" altLang="ja-JP" sz="1100" dirty="0"/>
          </a:p>
          <a:p>
            <a:pPr algn="ctr"/>
            <a:r>
              <a:rPr kumimoji="1" lang="ja-JP" altLang="en-US" sz="1100" dirty="0" smtClean="0"/>
              <a:t>統計情報・白書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平成２８年７月～９月期</a:t>
            </a:r>
            <a:endParaRPr kumimoji="1" lang="en-US" altLang="ja-JP" sz="1100" dirty="0" smtClean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6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1680" y="0"/>
            <a:ext cx="11176000" cy="1325563"/>
          </a:xfrm>
        </p:spPr>
        <p:txBody>
          <a:bodyPr/>
          <a:lstStyle/>
          <a:p>
            <a:r>
              <a:rPr lang="en-US" altLang="ja-JP" dirty="0" smtClean="0">
                <a:latin typeface="+mj-ea"/>
              </a:rPr>
              <a:t>WMG</a:t>
            </a:r>
            <a:r>
              <a:rPr lang="ja-JP" altLang="en-US" dirty="0" smtClean="0">
                <a:latin typeface="+mj-ea"/>
              </a:rPr>
              <a:t>会場</a:t>
            </a:r>
            <a:r>
              <a:rPr lang="ja-JP" altLang="en-US" dirty="0" smtClean="0">
                <a:latin typeface="+mj-ea"/>
              </a:rPr>
              <a:t>に日本</a:t>
            </a:r>
            <a:r>
              <a:rPr kumimoji="1" lang="ja-JP" altLang="en-US" dirty="0" smtClean="0">
                <a:latin typeface="+mj-ea"/>
              </a:rPr>
              <a:t>食</a:t>
            </a:r>
            <a:r>
              <a:rPr kumimoji="1" lang="ja-JP" altLang="en-US" dirty="0" smtClean="0">
                <a:latin typeface="+mj-ea"/>
              </a:rPr>
              <a:t>を体験できるブースを設置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1806848317"/>
              </p:ext>
            </p:extLst>
          </p:nvPr>
        </p:nvGraphicFramePr>
        <p:xfrm>
          <a:off x="1130932" y="1226709"/>
          <a:ext cx="10121953" cy="339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角丸四角形 4"/>
          <p:cNvSpPr/>
          <p:nvPr/>
        </p:nvSpPr>
        <p:spPr>
          <a:xfrm>
            <a:off x="1300618" y="4708225"/>
            <a:ext cx="3485763" cy="14616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3600" kern="1200" dirty="0"/>
          </a:p>
        </p:txBody>
      </p:sp>
      <p:graphicFrame>
        <p:nvGraphicFramePr>
          <p:cNvPr id="12" name="図表 11"/>
          <p:cNvGraphicFramePr/>
          <p:nvPr>
            <p:extLst>
              <p:ext uri="{D42A27DB-BD31-4B8C-83A1-F6EECF244321}">
                <p14:modId xmlns:p14="http://schemas.microsoft.com/office/powerpoint/2010/main" val="816004045"/>
              </p:ext>
            </p:extLst>
          </p:nvPr>
        </p:nvGraphicFramePr>
        <p:xfrm>
          <a:off x="1227438" y="4708225"/>
          <a:ext cx="10025447" cy="166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125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394" y="60325"/>
            <a:ext cx="10515600" cy="1325563"/>
          </a:xfrm>
        </p:spPr>
        <p:txBody>
          <a:bodyPr/>
          <a:lstStyle/>
          <a:p>
            <a:r>
              <a:rPr lang="ja-JP" altLang="en-US" dirty="0" smtClean="0"/>
              <a:t>実施</a:t>
            </a:r>
            <a:r>
              <a:rPr lang="ja-JP" altLang="en-US" dirty="0"/>
              <a:t>方法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066938"/>
              </p:ext>
            </p:extLst>
          </p:nvPr>
        </p:nvGraphicFramePr>
        <p:xfrm>
          <a:off x="187410" y="1309816"/>
          <a:ext cx="11806881" cy="492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2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083885"/>
              </p:ext>
            </p:extLst>
          </p:nvPr>
        </p:nvGraphicFramePr>
        <p:xfrm>
          <a:off x="838200" y="593725"/>
          <a:ext cx="10515600" cy="558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12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食</a:t>
            </a:r>
            <a:r>
              <a:rPr lang="en-US" altLang="ja-JP" dirty="0"/>
              <a:t>×</a:t>
            </a:r>
            <a:r>
              <a:rPr kumimoji="1" lang="ja-JP" altLang="en-US" dirty="0" smtClean="0"/>
              <a:t>スポーツ　　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436140"/>
              </p:ext>
            </p:extLst>
          </p:nvPr>
        </p:nvGraphicFramePr>
        <p:xfrm>
          <a:off x="838200" y="177619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481" y="2986748"/>
            <a:ext cx="3884628" cy="55618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7481" y="4047375"/>
            <a:ext cx="3539237" cy="6255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8867" y="5125608"/>
            <a:ext cx="3396463" cy="5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2869" y="52087"/>
            <a:ext cx="10515600" cy="5649062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スポーツコミッション関西で出たスポーツ食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リカバリー食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kumimoji="1" lang="ja-JP" altLang="en-US" dirty="0" smtClean="0"/>
              <a:t>アイデアの人気メニュー３種類を出店する</a:t>
            </a:r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人気第一位　回復</a:t>
            </a:r>
            <a:r>
              <a:rPr kumimoji="1" lang="ja-JP" altLang="en-US" dirty="0" err="1" smtClean="0"/>
              <a:t>たこ</a:t>
            </a:r>
            <a:r>
              <a:rPr kumimoji="1" lang="ja-JP" altLang="en-US" dirty="0" smtClean="0"/>
              <a:t>焼きセット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京は栄養満点なり</a:t>
            </a:r>
            <a:r>
              <a:rPr kumimoji="1" lang="en-US" altLang="ja-JP" dirty="0" smtClean="0"/>
              <a:t>』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人気第二位　京風スティックいなり＋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プラス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人気第三位　リカバリゾット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82" y="4869405"/>
            <a:ext cx="2627968" cy="1754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85" y="3811187"/>
            <a:ext cx="2508647" cy="1674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09" y="1915290"/>
            <a:ext cx="2503585" cy="1671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正方形/長方形 6"/>
          <p:cNvSpPr/>
          <p:nvPr/>
        </p:nvSpPr>
        <p:spPr>
          <a:xfrm>
            <a:off x="9623678" y="6221833"/>
            <a:ext cx="2537254" cy="60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スポーツコミッション関西</a:t>
            </a:r>
            <a:endParaRPr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lang="ja-JP" altLang="en-US" sz="1100" dirty="0" smtClean="0">
                <a:solidFill>
                  <a:schemeClr val="tx1"/>
                </a:solidFill>
              </a:rPr>
              <a:t>「スポーツ＋“食”」セミナー第五回より</a:t>
            </a:r>
            <a:endParaRPr lang="en-US" altLang="ja-JP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320</Words>
  <Application>Microsoft Office PowerPoint</Application>
  <PresentationFormat>ワイド画面</PresentationFormat>
  <Paragraphs>123</Paragraphs>
  <Slides>15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Adobe Kaiti Std R</vt:lpstr>
      <vt:lpstr>Adobe Ming Std L</vt:lpstr>
      <vt:lpstr>HGP創英角ｺﾞｼｯｸUB</vt:lpstr>
      <vt:lpstr>HGP創英角ﾎﾟｯﾌﾟ体</vt:lpstr>
      <vt:lpstr>ＭＳ Ｐゴシック</vt:lpstr>
      <vt:lpstr>Arial</vt:lpstr>
      <vt:lpstr>Calibri</vt:lpstr>
      <vt:lpstr>Calibri Light</vt:lpstr>
      <vt:lpstr>Wingdings</vt:lpstr>
      <vt:lpstr>Office テーマ</vt:lpstr>
      <vt:lpstr>日本食でつながるＷＭＧ  </vt:lpstr>
      <vt:lpstr>なぜ日本食なのか？</vt:lpstr>
      <vt:lpstr>PowerPoint プレゼンテーション</vt:lpstr>
      <vt:lpstr>PowerPoint プレゼンテーション</vt:lpstr>
      <vt:lpstr>WMG会場に日本食を体験できるブースを設置</vt:lpstr>
      <vt:lpstr>実施方法</vt:lpstr>
      <vt:lpstr>PowerPoint プレゼンテーション</vt:lpstr>
      <vt:lpstr>食×スポーツ　　</vt:lpstr>
      <vt:lpstr>  </vt:lpstr>
      <vt:lpstr>スポーツ選手に向けた料理</vt:lpstr>
      <vt:lpstr>食×作る</vt:lpstr>
      <vt:lpstr>食×食べる</vt:lpstr>
      <vt:lpstr>PR方法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日本食でつながるＷＭＧ</dc:title>
  <dc:creator>USAZAKI NAO</dc:creator>
  <cp:lastModifiedBy>西山哲郎</cp:lastModifiedBy>
  <cp:revision>61</cp:revision>
  <cp:lastPrinted>2016-11-15T06:55:18Z</cp:lastPrinted>
  <dcterms:created xsi:type="dcterms:W3CDTF">2016-10-25T06:17:40Z</dcterms:created>
  <dcterms:modified xsi:type="dcterms:W3CDTF">2017-01-12T10:07:47Z</dcterms:modified>
</cp:coreProperties>
</file>